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Lst>
  <p:sldIdLst>
    <p:sldId id="256" r:id="rId3"/>
    <p:sldId id="257" r:id="rId4"/>
    <p:sldId id="258" r:id="rId5"/>
    <p:sldId id="261" r:id="rId6"/>
    <p:sldId id="268" r:id="rId7"/>
    <p:sldId id="269" r:id="rId8"/>
    <p:sldId id="265" r:id="rId9"/>
    <p:sldId id="264" r:id="rId10"/>
    <p:sldId id="263" r:id="rId11"/>
    <p:sldId id="262" r:id="rId12"/>
    <p:sldId id="266" r:id="rId13"/>
    <p:sldId id="270" r:id="rId14"/>
    <p:sldId id="271" r:id="rId15"/>
    <p:sldId id="281" r:id="rId16"/>
    <p:sldId id="282" r:id="rId17"/>
    <p:sldId id="272" r:id="rId18"/>
    <p:sldId id="273" r:id="rId19"/>
    <p:sldId id="288" r:id="rId20"/>
    <p:sldId id="287" r:id="rId21"/>
    <p:sldId id="289" r:id="rId22"/>
    <p:sldId id="290" r:id="rId23"/>
    <p:sldId id="274" r:id="rId24"/>
    <p:sldId id="303" r:id="rId25"/>
    <p:sldId id="304" r:id="rId26"/>
    <p:sldId id="305" r:id="rId27"/>
    <p:sldId id="291" r:id="rId28"/>
    <p:sldId id="277" r:id="rId29"/>
    <p:sldId id="299" r:id="rId30"/>
    <p:sldId id="300" r:id="rId31"/>
    <p:sldId id="313" r:id="rId32"/>
    <p:sldId id="302" r:id="rId33"/>
    <p:sldId id="276" r:id="rId34"/>
    <p:sldId id="317" r:id="rId35"/>
    <p:sldId id="315" r:id="rId36"/>
    <p:sldId id="320" r:id="rId37"/>
    <p:sldId id="311" r:id="rId38"/>
    <p:sldId id="326" r:id="rId39"/>
    <p:sldId id="278" r:id="rId40"/>
    <p:sldId id="292" r:id="rId41"/>
    <p:sldId id="293" r:id="rId42"/>
    <p:sldId id="294" r:id="rId43"/>
    <p:sldId id="295" r:id="rId44"/>
    <p:sldId id="279" r:id="rId45"/>
    <p:sldId id="280" r:id="rId46"/>
    <p:sldId id="324" r:id="rId47"/>
    <p:sldId id="297" r:id="rId48"/>
    <p:sldId id="298" r:id="rId49"/>
    <p:sldId id="318" r:id="rId50"/>
    <p:sldId id="319" r:id="rId51"/>
    <p:sldId id="308" r:id="rId52"/>
    <p:sldId id="307" r:id="rId53"/>
    <p:sldId id="309" r:id="rId54"/>
    <p:sldId id="306" r:id="rId55"/>
    <p:sldId id="321" r:id="rId56"/>
    <p:sldId id="322" r:id="rId57"/>
    <p:sldId id="316" r:id="rId58"/>
    <p:sldId id="310" r:id="rId59"/>
    <p:sldId id="32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7BC8"/>
    <a:srgbClr val="18B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56A9E-9D61-4618-86CB-17D13862E320}" v="638" dt="2022-12-21T09:09:36.190"/>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autoAdjust="0"/>
    <p:restoredTop sz="94660"/>
  </p:normalViewPr>
  <p:slideViewPr>
    <p:cSldViewPr snapToGrid="0">
      <p:cViewPr varScale="1">
        <p:scale>
          <a:sx n="111" d="100"/>
          <a:sy n="111" d="100"/>
        </p:scale>
        <p:origin x="6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want, Ms. Vidisha Vijay" userId="619cfcdd-eaa3-4c74-87c9-3e7f85b30f09" providerId="ADAL" clId="{23556A9E-9D61-4618-86CB-17D13862E320}"/>
    <pc:docChg chg="undo custSel addSld delSld modSld sldOrd modMainMaster">
      <pc:chgData name="Sawant, Ms. Vidisha Vijay" userId="619cfcdd-eaa3-4c74-87c9-3e7f85b30f09" providerId="ADAL" clId="{23556A9E-9D61-4618-86CB-17D13862E320}" dt="2022-12-21T09:09:36.190" v="5469"/>
      <pc:docMkLst>
        <pc:docMk/>
      </pc:docMkLst>
      <pc:sldChg chg="addSp delSp modSp mod modTransition modAnim">
        <pc:chgData name="Sawant, Ms. Vidisha Vijay" userId="619cfcdd-eaa3-4c74-87c9-3e7f85b30f09" providerId="ADAL" clId="{23556A9E-9D61-4618-86CB-17D13862E320}" dt="2022-12-21T06:44:48.197" v="4998"/>
        <pc:sldMkLst>
          <pc:docMk/>
          <pc:sldMk cId="1228594283" sldId="256"/>
        </pc:sldMkLst>
        <pc:spChg chg="mod">
          <ac:chgData name="Sawant, Ms. Vidisha Vijay" userId="619cfcdd-eaa3-4c74-87c9-3e7f85b30f09" providerId="ADAL" clId="{23556A9E-9D61-4618-86CB-17D13862E320}" dt="2022-12-17T23:17:29.518" v="90" actId="1037"/>
          <ac:spMkLst>
            <pc:docMk/>
            <pc:sldMk cId="1228594283" sldId="256"/>
            <ac:spMk id="2" creationId="{4343357F-EFB8-9C92-470C-9D59154B1E6E}"/>
          </ac:spMkLst>
        </pc:spChg>
        <pc:spChg chg="mod">
          <ac:chgData name="Sawant, Ms. Vidisha Vijay" userId="619cfcdd-eaa3-4c74-87c9-3e7f85b30f09" providerId="ADAL" clId="{23556A9E-9D61-4618-86CB-17D13862E320}" dt="2022-12-21T01:14:24.382" v="3276" actId="14861"/>
          <ac:spMkLst>
            <pc:docMk/>
            <pc:sldMk cId="1228594283" sldId="256"/>
            <ac:spMk id="3" creationId="{CAF98A04-5113-D6AB-7335-29D9EE90A9D5}"/>
          </ac:spMkLst>
        </pc:spChg>
        <pc:spChg chg="add del mod">
          <ac:chgData name="Sawant, Ms. Vidisha Vijay" userId="619cfcdd-eaa3-4c74-87c9-3e7f85b30f09" providerId="ADAL" clId="{23556A9E-9D61-4618-86CB-17D13862E320}" dt="2022-12-17T23:24:31.067" v="188" actId="22"/>
          <ac:spMkLst>
            <pc:docMk/>
            <pc:sldMk cId="1228594283" sldId="256"/>
            <ac:spMk id="6" creationId="{BF92BA68-2958-3105-7D40-E3735150EDE8}"/>
          </ac:spMkLst>
        </pc:spChg>
        <pc:picChg chg="mod">
          <ac:chgData name="Sawant, Ms. Vidisha Vijay" userId="619cfcdd-eaa3-4c74-87c9-3e7f85b30f09" providerId="ADAL" clId="{23556A9E-9D61-4618-86CB-17D13862E320}" dt="2022-12-17T23:21:53.512" v="133" actId="1076"/>
          <ac:picMkLst>
            <pc:docMk/>
            <pc:sldMk cId="1228594283" sldId="256"/>
            <ac:picMk id="5" creationId="{069B41E0-D828-3EF7-5D7B-D6F8CADE4513}"/>
          </ac:picMkLst>
        </pc:picChg>
      </pc:sldChg>
      <pc:sldChg chg="addSp delSp modSp mod modTransition setBg modAnim setClrOvrMap delDesignElem">
        <pc:chgData name="Sawant, Ms. Vidisha Vijay" userId="619cfcdd-eaa3-4c74-87c9-3e7f85b30f09" providerId="ADAL" clId="{23556A9E-9D61-4618-86CB-17D13862E320}" dt="2022-12-21T07:27:47.566" v="5258"/>
        <pc:sldMkLst>
          <pc:docMk/>
          <pc:sldMk cId="790153067" sldId="257"/>
        </pc:sldMkLst>
        <pc:spChg chg="mod">
          <ac:chgData name="Sawant, Ms. Vidisha Vijay" userId="619cfcdd-eaa3-4c74-87c9-3e7f85b30f09" providerId="ADAL" clId="{23556A9E-9D61-4618-86CB-17D13862E320}" dt="2022-12-21T02:09:33.524" v="4615" actId="113"/>
          <ac:spMkLst>
            <pc:docMk/>
            <pc:sldMk cId="790153067" sldId="257"/>
            <ac:spMk id="2" creationId="{51D1B485-3B14-2D22-C3D3-633BA392D889}"/>
          </ac:spMkLst>
        </pc:spChg>
        <pc:spChg chg="del">
          <ac:chgData name="Sawant, Ms. Vidisha Vijay" userId="619cfcdd-eaa3-4c74-87c9-3e7f85b30f09" providerId="ADAL" clId="{23556A9E-9D61-4618-86CB-17D13862E320}" dt="2022-12-18T02:51:21.365" v="999"/>
          <ac:spMkLst>
            <pc:docMk/>
            <pc:sldMk cId="790153067" sldId="257"/>
            <ac:spMk id="14" creationId="{6B3BAD04-E614-4C16-8360-019FCF0045AC}"/>
          </ac:spMkLst>
        </pc:spChg>
        <pc:spChg chg="add del">
          <ac:chgData name="Sawant, Ms. Vidisha Vijay" userId="619cfcdd-eaa3-4c74-87c9-3e7f85b30f09" providerId="ADAL" clId="{23556A9E-9D61-4618-86CB-17D13862E320}" dt="2022-12-18T05:08:26.965" v="1579" actId="26606"/>
          <ac:spMkLst>
            <pc:docMk/>
            <pc:sldMk cId="790153067" sldId="257"/>
            <ac:spMk id="18" creationId="{D38A241E-0395-41E5-8607-BAA2799A4374}"/>
          </ac:spMkLst>
        </pc:spChg>
        <pc:spChg chg="add del">
          <ac:chgData name="Sawant, Ms. Vidisha Vijay" userId="619cfcdd-eaa3-4c74-87c9-3e7f85b30f09" providerId="ADAL" clId="{23556A9E-9D61-4618-86CB-17D13862E320}" dt="2022-12-18T05:09:27.439" v="1587" actId="26606"/>
          <ac:spMkLst>
            <pc:docMk/>
            <pc:sldMk cId="790153067" sldId="257"/>
            <ac:spMk id="25" creationId="{E014418F-10CE-4493-8436-D9FFEEDF1349}"/>
          </ac:spMkLst>
        </pc:spChg>
        <pc:spChg chg="add del">
          <ac:chgData name="Sawant, Ms. Vidisha Vijay" userId="619cfcdd-eaa3-4c74-87c9-3e7f85b30f09" providerId="ADAL" clId="{23556A9E-9D61-4618-86CB-17D13862E320}" dt="2022-12-18T05:09:06.027" v="1582" actId="26606"/>
          <ac:spMkLst>
            <pc:docMk/>
            <pc:sldMk cId="790153067" sldId="257"/>
            <ac:spMk id="30" creationId="{657F69E0-C4B0-4BEC-A689-4F8D877F05D4}"/>
          </ac:spMkLst>
        </pc:spChg>
        <pc:spChg chg="add del">
          <ac:chgData name="Sawant, Ms. Vidisha Vijay" userId="619cfcdd-eaa3-4c74-87c9-3e7f85b30f09" providerId="ADAL" clId="{23556A9E-9D61-4618-86CB-17D13862E320}" dt="2022-12-18T05:09:06.027" v="1582" actId="26606"/>
          <ac:spMkLst>
            <pc:docMk/>
            <pc:sldMk cId="790153067" sldId="257"/>
            <ac:spMk id="32" creationId="{9F6380B4-6A1C-481E-8408-B4E6C75B9B81}"/>
          </ac:spMkLst>
        </pc:spChg>
        <pc:spChg chg="add del">
          <ac:chgData name="Sawant, Ms. Vidisha Vijay" userId="619cfcdd-eaa3-4c74-87c9-3e7f85b30f09" providerId="ADAL" clId="{23556A9E-9D61-4618-86CB-17D13862E320}" dt="2022-12-18T05:09:24.993" v="1584" actId="26606"/>
          <ac:spMkLst>
            <pc:docMk/>
            <pc:sldMk cId="790153067" sldId="257"/>
            <ac:spMk id="34" creationId="{522A94E1-AEBD-4286-BFF8-0711E4CD3E3B}"/>
          </ac:spMkLst>
        </pc:spChg>
        <pc:spChg chg="add del">
          <ac:chgData name="Sawant, Ms. Vidisha Vijay" userId="619cfcdd-eaa3-4c74-87c9-3e7f85b30f09" providerId="ADAL" clId="{23556A9E-9D61-4618-86CB-17D13862E320}" dt="2022-12-18T05:09:27.430" v="1586" actId="26606"/>
          <ac:spMkLst>
            <pc:docMk/>
            <pc:sldMk cId="790153067" sldId="257"/>
            <ac:spMk id="36" creationId="{8A95209C-5275-4E15-8EA7-7F42980ABF2D}"/>
          </ac:spMkLst>
        </pc:spChg>
        <pc:spChg chg="add del">
          <ac:chgData name="Sawant, Ms. Vidisha Vijay" userId="619cfcdd-eaa3-4c74-87c9-3e7f85b30f09" providerId="ADAL" clId="{23556A9E-9D61-4618-86CB-17D13862E320}" dt="2022-12-18T05:09:27.430" v="1586" actId="26606"/>
          <ac:spMkLst>
            <pc:docMk/>
            <pc:sldMk cId="790153067" sldId="257"/>
            <ac:spMk id="37" creationId="{4F2ED431-E304-4FF0-9F4E-032783C9D612}"/>
          </ac:spMkLst>
        </pc:spChg>
        <pc:spChg chg="add del">
          <ac:chgData name="Sawant, Ms. Vidisha Vijay" userId="619cfcdd-eaa3-4c74-87c9-3e7f85b30f09" providerId="ADAL" clId="{23556A9E-9D61-4618-86CB-17D13862E320}" dt="2022-12-18T05:09:27.430" v="1586" actId="26606"/>
          <ac:spMkLst>
            <pc:docMk/>
            <pc:sldMk cId="790153067" sldId="257"/>
            <ac:spMk id="38" creationId="{4E87FCFB-2CCE-460D-B3DD-557C8BD1B94A}"/>
          </ac:spMkLst>
        </pc:spChg>
        <pc:spChg chg="add del">
          <ac:chgData name="Sawant, Ms. Vidisha Vijay" userId="619cfcdd-eaa3-4c74-87c9-3e7f85b30f09" providerId="ADAL" clId="{23556A9E-9D61-4618-86CB-17D13862E320}" dt="2022-12-20T15:49:09.667" v="2638"/>
          <ac:spMkLst>
            <pc:docMk/>
            <pc:sldMk cId="790153067" sldId="257"/>
            <ac:spMk id="40" creationId="{657F69E0-C4B0-4BEC-A689-4F8D877F05D4}"/>
          </ac:spMkLst>
        </pc:spChg>
        <pc:spChg chg="add del">
          <ac:chgData name="Sawant, Ms. Vidisha Vijay" userId="619cfcdd-eaa3-4c74-87c9-3e7f85b30f09" providerId="ADAL" clId="{23556A9E-9D61-4618-86CB-17D13862E320}" dt="2022-12-20T15:49:09.667" v="2638"/>
          <ac:spMkLst>
            <pc:docMk/>
            <pc:sldMk cId="790153067" sldId="257"/>
            <ac:spMk id="41" creationId="{9F6380B4-6A1C-481E-8408-B4E6C75B9B81}"/>
          </ac:spMkLst>
        </pc:spChg>
        <pc:picChg chg="mod">
          <ac:chgData name="Sawant, Ms. Vidisha Vijay" userId="619cfcdd-eaa3-4c74-87c9-3e7f85b30f09" providerId="ADAL" clId="{23556A9E-9D61-4618-86CB-17D13862E320}" dt="2022-12-18T05:09:27.439" v="1587" actId="26606"/>
          <ac:picMkLst>
            <pc:docMk/>
            <pc:sldMk cId="790153067" sldId="257"/>
            <ac:picMk id="13" creationId="{BA844104-5373-EA5B-E9CC-1B516DD8EEC2}"/>
          </ac:picMkLst>
        </pc:picChg>
        <pc:cxnChg chg="add del">
          <ac:chgData name="Sawant, Ms. Vidisha Vijay" userId="619cfcdd-eaa3-4c74-87c9-3e7f85b30f09" providerId="ADAL" clId="{23556A9E-9D61-4618-86CB-17D13862E320}" dt="2022-12-18T05:08:26.965" v="1579" actId="26606"/>
          <ac:cxnSpMkLst>
            <pc:docMk/>
            <pc:sldMk cId="790153067" sldId="257"/>
            <ac:cxnSpMk id="20" creationId="{CE352288-84AD-4CA8-BCD5-76C29D34E1DB}"/>
          </ac:cxnSpMkLst>
        </pc:cxnChg>
      </pc:sldChg>
      <pc:sldChg chg="delSp modSp mod modTransition setBg modAnim delDesignElem">
        <pc:chgData name="Sawant, Ms. Vidisha Vijay" userId="619cfcdd-eaa3-4c74-87c9-3e7f85b30f09" providerId="ADAL" clId="{23556A9E-9D61-4618-86CB-17D13862E320}" dt="2022-12-21T06:45:58.129" v="5003"/>
        <pc:sldMkLst>
          <pc:docMk/>
          <pc:sldMk cId="165434208" sldId="258"/>
        </pc:sldMkLst>
        <pc:spChg chg="mod">
          <ac:chgData name="Sawant, Ms. Vidisha Vijay" userId="619cfcdd-eaa3-4c74-87c9-3e7f85b30f09" providerId="ADAL" clId="{23556A9E-9D61-4618-86CB-17D13862E320}" dt="2022-12-21T02:09:53.655" v="4619" actId="122"/>
          <ac:spMkLst>
            <pc:docMk/>
            <pc:sldMk cId="165434208" sldId="258"/>
            <ac:spMk id="2" creationId="{04849E17-FAD2-8910-689A-9B6FE6C8195C}"/>
          </ac:spMkLst>
        </pc:spChg>
        <pc:spChg chg="del">
          <ac:chgData name="Sawant, Ms. Vidisha Vijay" userId="619cfcdd-eaa3-4c74-87c9-3e7f85b30f09" providerId="ADAL" clId="{23556A9E-9D61-4618-86CB-17D13862E320}" dt="2022-12-18T02:51:21.365" v="999"/>
          <ac:spMkLst>
            <pc:docMk/>
            <pc:sldMk cId="165434208" sldId="258"/>
            <ac:spMk id="32" creationId="{CF62D2A7-8207-488C-9F46-316BA81A16C8}"/>
          </ac:spMkLst>
        </pc:spChg>
      </pc:sldChg>
      <pc:sldChg chg="delSp modSp mod modTransition setBg delDesignElem">
        <pc:chgData name="Sawant, Ms. Vidisha Vijay" userId="619cfcdd-eaa3-4c74-87c9-3e7f85b30f09" providerId="ADAL" clId="{23556A9E-9D61-4618-86CB-17D13862E320}" dt="2022-12-21T06:46:28.311" v="5004"/>
        <pc:sldMkLst>
          <pc:docMk/>
          <pc:sldMk cId="3895582007" sldId="261"/>
        </pc:sldMkLst>
        <pc:spChg chg="mod">
          <ac:chgData name="Sawant, Ms. Vidisha Vijay" userId="619cfcdd-eaa3-4c74-87c9-3e7f85b30f09" providerId="ADAL" clId="{23556A9E-9D61-4618-86CB-17D13862E320}" dt="2022-12-21T06:33:58.526" v="4962" actId="1076"/>
          <ac:spMkLst>
            <pc:docMk/>
            <pc:sldMk cId="3895582007" sldId="261"/>
            <ac:spMk id="2" creationId="{0BE35A5B-8E64-385B-A491-DBB81AD0625F}"/>
          </ac:spMkLst>
        </pc:spChg>
        <pc:spChg chg="mod">
          <ac:chgData name="Sawant, Ms. Vidisha Vijay" userId="619cfcdd-eaa3-4c74-87c9-3e7f85b30f09" providerId="ADAL" clId="{23556A9E-9D61-4618-86CB-17D13862E320}" dt="2022-12-21T06:33:51.012" v="4960" actId="1076"/>
          <ac:spMkLst>
            <pc:docMk/>
            <pc:sldMk cId="3895582007" sldId="261"/>
            <ac:spMk id="3" creationId="{3A2F886C-C602-44CD-2B93-904B5C6B836F}"/>
          </ac:spMkLst>
        </pc:spChg>
        <pc:spChg chg="del">
          <ac:chgData name="Sawant, Ms. Vidisha Vijay" userId="619cfcdd-eaa3-4c74-87c9-3e7f85b30f09" providerId="ADAL" clId="{23556A9E-9D61-4618-86CB-17D13862E320}" dt="2022-12-18T02:51:21.365" v="999"/>
          <ac:spMkLst>
            <pc:docMk/>
            <pc:sldMk cId="3895582007" sldId="261"/>
            <ac:spMk id="40" creationId="{5FDF4720-5445-47BE-89FE-E40D1AE6F619}"/>
          </ac:spMkLst>
        </pc:spChg>
        <pc:spChg chg="del">
          <ac:chgData name="Sawant, Ms. Vidisha Vijay" userId="619cfcdd-eaa3-4c74-87c9-3e7f85b30f09" providerId="ADAL" clId="{23556A9E-9D61-4618-86CB-17D13862E320}" dt="2022-12-18T02:51:21.365" v="999"/>
          <ac:spMkLst>
            <pc:docMk/>
            <pc:sldMk cId="3895582007" sldId="261"/>
            <ac:spMk id="41" creationId="{AC8710B4-A815-4082-9E4F-F13A0007090C}"/>
          </ac:spMkLst>
        </pc:spChg>
      </pc:sldChg>
      <pc:sldChg chg="delSp modSp mod modTransition setBg delDesignElem">
        <pc:chgData name="Sawant, Ms. Vidisha Vijay" userId="619cfcdd-eaa3-4c74-87c9-3e7f85b30f09" providerId="ADAL" clId="{23556A9E-9D61-4618-86CB-17D13862E320}" dt="2022-12-21T06:48:56.104" v="5013"/>
        <pc:sldMkLst>
          <pc:docMk/>
          <pc:sldMk cId="268882382" sldId="262"/>
        </pc:sldMkLst>
        <pc:spChg chg="mod">
          <ac:chgData name="Sawant, Ms. Vidisha Vijay" userId="619cfcdd-eaa3-4c74-87c9-3e7f85b30f09" providerId="ADAL" clId="{23556A9E-9D61-4618-86CB-17D13862E320}" dt="2022-12-21T02:10:42.654" v="4631" actId="113"/>
          <ac:spMkLst>
            <pc:docMk/>
            <pc:sldMk cId="268882382" sldId="262"/>
            <ac:spMk id="2" creationId="{FFB338D6-4E8C-64AB-AF16-10EC1451CD0E}"/>
          </ac:spMkLst>
        </pc:spChg>
        <pc:spChg chg="del">
          <ac:chgData name="Sawant, Ms. Vidisha Vijay" userId="619cfcdd-eaa3-4c74-87c9-3e7f85b30f09" providerId="ADAL" clId="{23556A9E-9D61-4618-86CB-17D13862E320}" dt="2022-12-18T02:51:21.365" v="999"/>
          <ac:spMkLst>
            <pc:docMk/>
            <pc:sldMk cId="268882382" sldId="262"/>
            <ac:spMk id="9" creationId="{6753252F-4873-4F63-801D-CC719279A7D5}"/>
          </ac:spMkLst>
        </pc:spChg>
        <pc:spChg chg="del">
          <ac:chgData name="Sawant, Ms. Vidisha Vijay" userId="619cfcdd-eaa3-4c74-87c9-3e7f85b30f09" providerId="ADAL" clId="{23556A9E-9D61-4618-86CB-17D13862E320}" dt="2022-12-18T02:51:21.365" v="999"/>
          <ac:spMkLst>
            <pc:docMk/>
            <pc:sldMk cId="268882382" sldId="262"/>
            <ac:spMk id="11" creationId="{047C8CCB-F95D-4249-92DD-651249D3535A}"/>
          </ac:spMkLst>
        </pc:spChg>
        <pc:picChg chg="mod">
          <ac:chgData name="Sawant, Ms. Vidisha Vijay" userId="619cfcdd-eaa3-4c74-87c9-3e7f85b30f09" providerId="ADAL" clId="{23556A9E-9D61-4618-86CB-17D13862E320}" dt="2022-12-21T01:18:01.630" v="3279" actId="14100"/>
          <ac:picMkLst>
            <pc:docMk/>
            <pc:sldMk cId="268882382" sldId="262"/>
            <ac:picMk id="4" creationId="{AE7A78F1-B695-CEB2-4FCF-74E19B31E439}"/>
          </ac:picMkLst>
        </pc:picChg>
      </pc:sldChg>
      <pc:sldChg chg="addSp delSp modSp mod modTransition setBg modAnim delDesignElem">
        <pc:chgData name="Sawant, Ms. Vidisha Vijay" userId="619cfcdd-eaa3-4c74-87c9-3e7f85b30f09" providerId="ADAL" clId="{23556A9E-9D61-4618-86CB-17D13862E320}" dt="2022-12-21T07:11:22.781" v="5146"/>
        <pc:sldMkLst>
          <pc:docMk/>
          <pc:sldMk cId="3306712537" sldId="263"/>
        </pc:sldMkLst>
        <pc:spChg chg="mod ord">
          <ac:chgData name="Sawant, Ms. Vidisha Vijay" userId="619cfcdd-eaa3-4c74-87c9-3e7f85b30f09" providerId="ADAL" clId="{23556A9E-9D61-4618-86CB-17D13862E320}" dt="2022-12-21T02:09:09.166" v="4613" actId="113"/>
          <ac:spMkLst>
            <pc:docMk/>
            <pc:sldMk cId="3306712537" sldId="263"/>
            <ac:spMk id="2" creationId="{8CE316F9-5324-AFC8-049A-F86D3E8E95C2}"/>
          </ac:spMkLst>
        </pc:spChg>
        <pc:spChg chg="add del">
          <ac:chgData name="Sawant, Ms. Vidisha Vijay" userId="619cfcdd-eaa3-4c74-87c9-3e7f85b30f09" providerId="ADAL" clId="{23556A9E-9D61-4618-86CB-17D13862E320}" dt="2022-12-17T20:45:41.984" v="36" actId="478"/>
          <ac:spMkLst>
            <pc:docMk/>
            <pc:sldMk cId="3306712537" sldId="263"/>
            <ac:spMk id="3" creationId="{A99C9FD8-EA6F-B06D-4FDD-1C52F535DAA0}"/>
          </ac:spMkLst>
        </pc:spChg>
        <pc:spChg chg="add del">
          <ac:chgData name="Sawant, Ms. Vidisha Vijay" userId="619cfcdd-eaa3-4c74-87c9-3e7f85b30f09" providerId="ADAL" clId="{23556A9E-9D61-4618-86CB-17D13862E320}" dt="2022-12-17T20:45:33.494" v="32" actId="26606"/>
          <ac:spMkLst>
            <pc:docMk/>
            <pc:sldMk cId="3306712537" sldId="263"/>
            <ac:spMk id="7" creationId="{6753252F-4873-4F63-801D-CC719279A7D5}"/>
          </ac:spMkLst>
        </pc:spChg>
        <pc:spChg chg="add del">
          <ac:chgData name="Sawant, Ms. Vidisha Vijay" userId="619cfcdd-eaa3-4c74-87c9-3e7f85b30f09" providerId="ADAL" clId="{23556A9E-9D61-4618-86CB-17D13862E320}" dt="2022-12-17T20:45:33.494" v="32" actId="26606"/>
          <ac:spMkLst>
            <pc:docMk/>
            <pc:sldMk cId="3306712537" sldId="263"/>
            <ac:spMk id="8" creationId="{047C8CCB-F95D-4249-92DD-651249D3535A}"/>
          </ac:spMkLst>
        </pc:spChg>
        <pc:spChg chg="add del">
          <ac:chgData name="Sawant, Ms. Vidisha Vijay" userId="619cfcdd-eaa3-4c74-87c9-3e7f85b30f09" providerId="ADAL" clId="{23556A9E-9D61-4618-86CB-17D13862E320}" dt="2022-12-17T20:45:01.070" v="26" actId="26606"/>
          <ac:spMkLst>
            <pc:docMk/>
            <pc:sldMk cId="3306712537" sldId="263"/>
            <ac:spMk id="10" creationId="{665DBBEF-238B-476B-96AB-8AAC3224ECEA}"/>
          </ac:spMkLst>
        </pc:spChg>
        <pc:spChg chg="add del mod">
          <ac:chgData name="Sawant, Ms. Vidisha Vijay" userId="619cfcdd-eaa3-4c74-87c9-3e7f85b30f09" providerId="ADAL" clId="{23556A9E-9D61-4618-86CB-17D13862E320}" dt="2022-12-17T20:45:54.642" v="39" actId="478"/>
          <ac:spMkLst>
            <pc:docMk/>
            <pc:sldMk cId="3306712537" sldId="263"/>
            <ac:spMk id="11" creationId="{10B496FD-B90B-FE8A-7FC8-62CAC60D27F9}"/>
          </ac:spMkLst>
        </pc:spChg>
        <pc:spChg chg="add del">
          <ac:chgData name="Sawant, Ms. Vidisha Vijay" userId="619cfcdd-eaa3-4c74-87c9-3e7f85b30f09" providerId="ADAL" clId="{23556A9E-9D61-4618-86CB-17D13862E320}" dt="2022-12-17T20:45:01.070" v="26" actId="26606"/>
          <ac:spMkLst>
            <pc:docMk/>
            <pc:sldMk cId="3306712537" sldId="263"/>
            <ac:spMk id="12" creationId="{3FCFB1DE-0B7E-48CC-BA90-B2AB0889F9D6}"/>
          </ac:spMkLst>
        </pc:spChg>
        <pc:spChg chg="add del">
          <ac:chgData name="Sawant, Ms. Vidisha Vijay" userId="619cfcdd-eaa3-4c74-87c9-3e7f85b30f09" providerId="ADAL" clId="{23556A9E-9D61-4618-86CB-17D13862E320}" dt="2022-12-17T20:45:09.505" v="30" actId="26606"/>
          <ac:spMkLst>
            <pc:docMk/>
            <pc:sldMk cId="3306712537" sldId="263"/>
            <ac:spMk id="15" creationId="{37C89E4B-3C9F-44B9-8B86-D9E3D112D8EC}"/>
          </ac:spMkLst>
        </pc:spChg>
        <pc:spChg chg="add del">
          <ac:chgData name="Sawant, Ms. Vidisha Vijay" userId="619cfcdd-eaa3-4c74-87c9-3e7f85b30f09" providerId="ADAL" clId="{23556A9E-9D61-4618-86CB-17D13862E320}" dt="2022-12-18T02:51:21.365" v="999"/>
          <ac:spMkLst>
            <pc:docMk/>
            <pc:sldMk cId="3306712537" sldId="263"/>
            <ac:spMk id="22" creationId="{665DBBEF-238B-476B-96AB-8AAC3224ECEA}"/>
          </ac:spMkLst>
        </pc:spChg>
        <pc:spChg chg="add del">
          <ac:chgData name="Sawant, Ms. Vidisha Vijay" userId="619cfcdd-eaa3-4c74-87c9-3e7f85b30f09" providerId="ADAL" clId="{23556A9E-9D61-4618-86CB-17D13862E320}" dt="2022-12-18T02:51:21.365" v="999"/>
          <ac:spMkLst>
            <pc:docMk/>
            <pc:sldMk cId="3306712537" sldId="263"/>
            <ac:spMk id="24" creationId="{3FCFB1DE-0B7E-48CC-BA90-B2AB0889F9D6}"/>
          </ac:spMkLst>
        </pc:spChg>
        <pc:picChg chg="add del mod">
          <ac:chgData name="Sawant, Ms. Vidisha Vijay" userId="619cfcdd-eaa3-4c74-87c9-3e7f85b30f09" providerId="ADAL" clId="{23556A9E-9D61-4618-86CB-17D13862E320}" dt="2022-12-17T20:45:33.987" v="33"/>
          <ac:picMkLst>
            <pc:docMk/>
            <pc:sldMk cId="3306712537" sldId="263"/>
            <ac:picMk id="5" creationId="{6FA42A5E-FA5D-3435-A54F-97C03132C5A0}"/>
          </ac:picMkLst>
        </pc:picChg>
        <pc:picChg chg="add del mod">
          <ac:chgData name="Sawant, Ms. Vidisha Vijay" userId="619cfcdd-eaa3-4c74-87c9-3e7f85b30f09" providerId="ADAL" clId="{23556A9E-9D61-4618-86CB-17D13862E320}" dt="2022-12-17T20:45:49.791" v="38" actId="478"/>
          <ac:picMkLst>
            <pc:docMk/>
            <pc:sldMk cId="3306712537" sldId="263"/>
            <ac:picMk id="6" creationId="{7E04A603-D4EE-D735-C9AF-F6729C3AF084}"/>
          </ac:picMkLst>
        </pc:picChg>
        <pc:picChg chg="add mod">
          <ac:chgData name="Sawant, Ms. Vidisha Vijay" userId="619cfcdd-eaa3-4c74-87c9-3e7f85b30f09" providerId="ADAL" clId="{23556A9E-9D61-4618-86CB-17D13862E320}" dt="2022-12-17T20:46:18.654" v="44" actId="14100"/>
          <ac:picMkLst>
            <pc:docMk/>
            <pc:sldMk cId="3306712537" sldId="263"/>
            <ac:picMk id="17" creationId="{91DEFE32-0C2A-3E23-6CE6-A5681A5335A2}"/>
          </ac:picMkLst>
        </pc:picChg>
        <pc:cxnChg chg="add del">
          <ac:chgData name="Sawant, Ms. Vidisha Vijay" userId="619cfcdd-eaa3-4c74-87c9-3e7f85b30f09" providerId="ADAL" clId="{23556A9E-9D61-4618-86CB-17D13862E320}" dt="2022-12-17T20:45:09.505" v="30" actId="26606"/>
          <ac:cxnSpMkLst>
            <pc:docMk/>
            <pc:sldMk cId="3306712537" sldId="263"/>
            <ac:cxnSpMk id="14" creationId="{D891E407-403B-4764-86C9-33A56D3BCAA3}"/>
          </ac:cxnSpMkLst>
        </pc:cxnChg>
        <pc:cxnChg chg="add del">
          <ac:chgData name="Sawant, Ms. Vidisha Vijay" userId="619cfcdd-eaa3-4c74-87c9-3e7f85b30f09" providerId="ADAL" clId="{23556A9E-9D61-4618-86CB-17D13862E320}" dt="2022-12-17T20:45:09.505" v="30" actId="26606"/>
          <ac:cxnSpMkLst>
            <pc:docMk/>
            <pc:sldMk cId="3306712537" sldId="263"/>
            <ac:cxnSpMk id="16" creationId="{AA2EAA10-076F-46BD-8F0F-B9A2FB77A85C}"/>
          </ac:cxnSpMkLst>
        </pc:cxnChg>
      </pc:sldChg>
      <pc:sldChg chg="addSp delSp modSp mod modTransition setBg modAnim delDesignElem">
        <pc:chgData name="Sawant, Ms. Vidisha Vijay" userId="619cfcdd-eaa3-4c74-87c9-3e7f85b30f09" providerId="ADAL" clId="{23556A9E-9D61-4618-86CB-17D13862E320}" dt="2022-12-21T07:11:13.573" v="5145"/>
        <pc:sldMkLst>
          <pc:docMk/>
          <pc:sldMk cId="3281841694" sldId="264"/>
        </pc:sldMkLst>
        <pc:spChg chg="mod">
          <ac:chgData name="Sawant, Ms. Vidisha Vijay" userId="619cfcdd-eaa3-4c74-87c9-3e7f85b30f09" providerId="ADAL" clId="{23556A9E-9D61-4618-86CB-17D13862E320}" dt="2022-12-21T02:10:29.093" v="4626" actId="120"/>
          <ac:spMkLst>
            <pc:docMk/>
            <pc:sldMk cId="3281841694" sldId="264"/>
            <ac:spMk id="2" creationId="{8C7EC10B-953D-3E31-4BED-1B3353BFF22E}"/>
          </ac:spMkLst>
        </pc:spChg>
        <pc:spChg chg="mod">
          <ac:chgData name="Sawant, Ms. Vidisha Vijay" userId="619cfcdd-eaa3-4c74-87c9-3e7f85b30f09" providerId="ADAL" clId="{23556A9E-9D61-4618-86CB-17D13862E320}" dt="2022-12-17T23:15:41.588" v="50" actId="26606"/>
          <ac:spMkLst>
            <pc:docMk/>
            <pc:sldMk cId="3281841694" sldId="264"/>
            <ac:spMk id="3" creationId="{2F1B5306-D016-F184-073B-91DDC8889BB6}"/>
          </ac:spMkLst>
        </pc:spChg>
        <pc:spChg chg="add del">
          <ac:chgData name="Sawant, Ms. Vidisha Vijay" userId="619cfcdd-eaa3-4c74-87c9-3e7f85b30f09" providerId="ADAL" clId="{23556A9E-9D61-4618-86CB-17D13862E320}" dt="2022-12-20T15:49:09.667" v="2638"/>
          <ac:spMkLst>
            <pc:docMk/>
            <pc:sldMk cId="3281841694" sldId="264"/>
            <ac:spMk id="7" creationId="{86C7B4A1-154A-4DF0-AC46-F88D75A2E0FD}"/>
          </ac:spMkLst>
        </pc:spChg>
        <pc:spChg chg="add">
          <ac:chgData name="Sawant, Ms. Vidisha Vijay" userId="619cfcdd-eaa3-4c74-87c9-3e7f85b30f09" providerId="ADAL" clId="{23556A9E-9D61-4618-86CB-17D13862E320}" dt="2022-12-21T01:17:42.065" v="3277" actId="26606"/>
          <ac:spMkLst>
            <pc:docMk/>
            <pc:sldMk cId="3281841694" sldId="264"/>
            <ac:spMk id="8" creationId="{86C7B4A1-154A-4DF0-AC46-F88D75A2E0FD}"/>
          </ac:spMkLst>
        </pc:spChg>
        <pc:spChg chg="add del">
          <ac:chgData name="Sawant, Ms. Vidisha Vijay" userId="619cfcdd-eaa3-4c74-87c9-3e7f85b30f09" providerId="ADAL" clId="{23556A9E-9D61-4618-86CB-17D13862E320}" dt="2022-12-18T02:51:21.365" v="999"/>
          <ac:spMkLst>
            <pc:docMk/>
            <pc:sldMk cId="3281841694" sldId="264"/>
            <ac:spMk id="10" creationId="{86C7B4A1-154A-4DF0-AC46-F88D75A2E0FD}"/>
          </ac:spMkLst>
        </pc:spChg>
        <pc:picChg chg="add mod ord">
          <ac:chgData name="Sawant, Ms. Vidisha Vijay" userId="619cfcdd-eaa3-4c74-87c9-3e7f85b30f09" providerId="ADAL" clId="{23556A9E-9D61-4618-86CB-17D13862E320}" dt="2022-12-17T23:15:41.588" v="50" actId="26606"/>
          <ac:picMkLst>
            <pc:docMk/>
            <pc:sldMk cId="3281841694" sldId="264"/>
            <ac:picMk id="5" creationId="{6FFADBB7-5892-0905-A2E0-0EEFF8054D00}"/>
          </ac:picMkLst>
        </pc:picChg>
      </pc:sldChg>
      <pc:sldChg chg="delSp modSp mod modTransition setBg modAnim delDesignElem">
        <pc:chgData name="Sawant, Ms. Vidisha Vijay" userId="619cfcdd-eaa3-4c74-87c9-3e7f85b30f09" providerId="ADAL" clId="{23556A9E-9D61-4618-86CB-17D13862E320}" dt="2022-12-21T07:11:02.148" v="5143"/>
        <pc:sldMkLst>
          <pc:docMk/>
          <pc:sldMk cId="3742265093" sldId="265"/>
        </pc:sldMkLst>
        <pc:spChg chg="mod">
          <ac:chgData name="Sawant, Ms. Vidisha Vijay" userId="619cfcdd-eaa3-4c74-87c9-3e7f85b30f09" providerId="ADAL" clId="{23556A9E-9D61-4618-86CB-17D13862E320}" dt="2022-12-21T02:10:17.033" v="4623" actId="122"/>
          <ac:spMkLst>
            <pc:docMk/>
            <pc:sldMk cId="3742265093" sldId="265"/>
            <ac:spMk id="2" creationId="{8D64F9E1-A301-1924-AC1F-B62CC7BBEF5B}"/>
          </ac:spMkLst>
        </pc:spChg>
        <pc:spChg chg="mod">
          <ac:chgData name="Sawant, Ms. Vidisha Vijay" userId="619cfcdd-eaa3-4c74-87c9-3e7f85b30f09" providerId="ADAL" clId="{23556A9E-9D61-4618-86CB-17D13862E320}" dt="2022-12-21T02:55:05.915" v="4703" actId="27636"/>
          <ac:spMkLst>
            <pc:docMk/>
            <pc:sldMk cId="3742265093" sldId="265"/>
            <ac:spMk id="3" creationId="{2F34FAA6-EF36-D01E-92D2-63C6C1E6BD50}"/>
          </ac:spMkLst>
        </pc:spChg>
        <pc:spChg chg="del">
          <ac:chgData name="Sawant, Ms. Vidisha Vijay" userId="619cfcdd-eaa3-4c74-87c9-3e7f85b30f09" providerId="ADAL" clId="{23556A9E-9D61-4618-86CB-17D13862E320}" dt="2022-12-18T02:51:21.365" v="999"/>
          <ac:spMkLst>
            <pc:docMk/>
            <pc:sldMk cId="3742265093" sldId="265"/>
            <ac:spMk id="45" creationId="{2B566528-1B12-4246-9431-5C2D7D081168}"/>
          </ac:spMkLst>
        </pc:spChg>
        <pc:grpChg chg="del">
          <ac:chgData name="Sawant, Ms. Vidisha Vijay" userId="619cfcdd-eaa3-4c74-87c9-3e7f85b30f09" providerId="ADAL" clId="{23556A9E-9D61-4618-86CB-17D13862E320}" dt="2022-12-18T02:51:21.365" v="999"/>
          <ac:grpSpMkLst>
            <pc:docMk/>
            <pc:sldMk cId="3742265093" sldId="265"/>
            <ac:grpSpMk id="46" creationId="{828A5161-06F1-46CF-8AD7-844680A59E13}"/>
          </ac:grpSpMkLst>
        </pc:grpChg>
        <pc:grpChg chg="del">
          <ac:chgData name="Sawant, Ms. Vidisha Vijay" userId="619cfcdd-eaa3-4c74-87c9-3e7f85b30f09" providerId="ADAL" clId="{23556A9E-9D61-4618-86CB-17D13862E320}" dt="2022-12-18T02:51:21.365" v="999"/>
          <ac:grpSpMkLst>
            <pc:docMk/>
            <pc:sldMk cId="3742265093" sldId="265"/>
            <ac:grpSpMk id="47" creationId="{5995D10D-E9C9-47DB-AE7E-801FEF38F5C9}"/>
          </ac:grpSpMkLst>
        </pc:grpChg>
      </pc:sldChg>
      <pc:sldChg chg="delSp modSp mod modTransition setBg delDesignElem">
        <pc:chgData name="Sawant, Ms. Vidisha Vijay" userId="619cfcdd-eaa3-4c74-87c9-3e7f85b30f09" providerId="ADAL" clId="{23556A9E-9D61-4618-86CB-17D13862E320}" dt="2022-12-21T06:48:59.740" v="5014"/>
        <pc:sldMkLst>
          <pc:docMk/>
          <pc:sldMk cId="2158080606" sldId="266"/>
        </pc:sldMkLst>
        <pc:spChg chg="mod">
          <ac:chgData name="Sawant, Ms. Vidisha Vijay" userId="619cfcdd-eaa3-4c74-87c9-3e7f85b30f09" providerId="ADAL" clId="{23556A9E-9D61-4618-86CB-17D13862E320}" dt="2022-12-21T02:11:49.125" v="4636" actId="404"/>
          <ac:spMkLst>
            <pc:docMk/>
            <pc:sldMk cId="2158080606" sldId="266"/>
            <ac:spMk id="2" creationId="{FAD9FB9B-75A5-B3E6-9EF2-49415AF35A5E}"/>
          </ac:spMkLst>
        </pc:spChg>
        <pc:spChg chg="del">
          <ac:chgData name="Sawant, Ms. Vidisha Vijay" userId="619cfcdd-eaa3-4c74-87c9-3e7f85b30f09" providerId="ADAL" clId="{23556A9E-9D61-4618-86CB-17D13862E320}" dt="2022-12-18T02:51:21.365" v="999"/>
          <ac:spMkLst>
            <pc:docMk/>
            <pc:sldMk cId="2158080606" sldId="266"/>
            <ac:spMk id="9" creationId="{6753252F-4873-4F63-801D-CC719279A7D5}"/>
          </ac:spMkLst>
        </pc:spChg>
        <pc:spChg chg="del">
          <ac:chgData name="Sawant, Ms. Vidisha Vijay" userId="619cfcdd-eaa3-4c74-87c9-3e7f85b30f09" providerId="ADAL" clId="{23556A9E-9D61-4618-86CB-17D13862E320}" dt="2022-12-18T02:51:21.365" v="999"/>
          <ac:spMkLst>
            <pc:docMk/>
            <pc:sldMk cId="2158080606" sldId="266"/>
            <ac:spMk id="11" creationId="{047C8CCB-F95D-4249-92DD-651249D3535A}"/>
          </ac:spMkLst>
        </pc:spChg>
        <pc:picChg chg="mod">
          <ac:chgData name="Sawant, Ms. Vidisha Vijay" userId="619cfcdd-eaa3-4c74-87c9-3e7f85b30f09" providerId="ADAL" clId="{23556A9E-9D61-4618-86CB-17D13862E320}" dt="2022-12-21T01:17:53.943" v="3278" actId="14100"/>
          <ac:picMkLst>
            <pc:docMk/>
            <pc:sldMk cId="2158080606" sldId="266"/>
            <ac:picMk id="4" creationId="{931C3AD2-21D2-E7EE-9F27-ECE35118C512}"/>
          </ac:picMkLst>
        </pc:picChg>
      </pc:sldChg>
      <pc:sldChg chg="addSp delSp modSp add del mod">
        <pc:chgData name="Sawant, Ms. Vidisha Vijay" userId="619cfcdd-eaa3-4c74-87c9-3e7f85b30f09" providerId="ADAL" clId="{23556A9E-9D61-4618-86CB-17D13862E320}" dt="2022-12-17T20:46:28.490" v="45" actId="47"/>
        <pc:sldMkLst>
          <pc:docMk/>
          <pc:sldMk cId="3353497825" sldId="267"/>
        </pc:sldMkLst>
        <pc:spChg chg="mod">
          <ac:chgData name="Sawant, Ms. Vidisha Vijay" userId="619cfcdd-eaa3-4c74-87c9-3e7f85b30f09" providerId="ADAL" clId="{23556A9E-9D61-4618-86CB-17D13862E320}" dt="2022-12-17T20:42:02.539" v="10" actId="20577"/>
          <ac:spMkLst>
            <pc:docMk/>
            <pc:sldMk cId="3353497825" sldId="267"/>
            <ac:spMk id="2" creationId="{B9AAB546-7380-06A6-6359-A759FA783B52}"/>
          </ac:spMkLst>
        </pc:spChg>
        <pc:spChg chg="del">
          <ac:chgData name="Sawant, Ms. Vidisha Vijay" userId="619cfcdd-eaa3-4c74-87c9-3e7f85b30f09" providerId="ADAL" clId="{23556A9E-9D61-4618-86CB-17D13862E320}" dt="2022-12-17T20:42:07.213" v="11" actId="478"/>
          <ac:spMkLst>
            <pc:docMk/>
            <pc:sldMk cId="3353497825" sldId="267"/>
            <ac:spMk id="3" creationId="{961CDF65-F0BF-2DCA-4497-A0F833CE7FE6}"/>
          </ac:spMkLst>
        </pc:spChg>
        <pc:spChg chg="add mod">
          <ac:chgData name="Sawant, Ms. Vidisha Vijay" userId="619cfcdd-eaa3-4c74-87c9-3e7f85b30f09" providerId="ADAL" clId="{23556A9E-9D61-4618-86CB-17D13862E320}" dt="2022-12-17T20:42:39.386" v="14" actId="21"/>
          <ac:spMkLst>
            <pc:docMk/>
            <pc:sldMk cId="3353497825" sldId="267"/>
            <ac:spMk id="6" creationId="{49F9DE93-5EE8-6D26-E669-BB6DF83592FF}"/>
          </ac:spMkLst>
        </pc:spChg>
        <pc:picChg chg="add del mod">
          <ac:chgData name="Sawant, Ms. Vidisha Vijay" userId="619cfcdd-eaa3-4c74-87c9-3e7f85b30f09" providerId="ADAL" clId="{23556A9E-9D61-4618-86CB-17D13862E320}" dt="2022-12-17T20:42:39.386" v="14" actId="21"/>
          <ac:picMkLst>
            <pc:docMk/>
            <pc:sldMk cId="3353497825" sldId="267"/>
            <ac:picMk id="4" creationId="{E9A428B7-4DCA-966B-8C7B-15A82D2D9A35}"/>
          </ac:picMkLst>
        </pc:picChg>
      </pc:sldChg>
      <pc:sldChg chg="modSp mod modTransition setBg">
        <pc:chgData name="Sawant, Ms. Vidisha Vijay" userId="619cfcdd-eaa3-4c74-87c9-3e7f85b30f09" providerId="ADAL" clId="{23556A9E-9D61-4618-86CB-17D13862E320}" dt="2022-12-21T06:42:50.168" v="4987"/>
        <pc:sldMkLst>
          <pc:docMk/>
          <pc:sldMk cId="707878567" sldId="268"/>
        </pc:sldMkLst>
        <pc:spChg chg="mod">
          <ac:chgData name="Sawant, Ms. Vidisha Vijay" userId="619cfcdd-eaa3-4c74-87c9-3e7f85b30f09" providerId="ADAL" clId="{23556A9E-9D61-4618-86CB-17D13862E320}" dt="2022-12-21T02:10:00.010" v="4620" actId="14100"/>
          <ac:spMkLst>
            <pc:docMk/>
            <pc:sldMk cId="707878567" sldId="268"/>
            <ac:spMk id="3" creationId="{49688EFF-8B0D-B4EB-E0CA-2D3282652B1B}"/>
          </ac:spMkLst>
        </pc:spChg>
        <pc:spChg chg="mod">
          <ac:chgData name="Sawant, Ms. Vidisha Vijay" userId="619cfcdd-eaa3-4c74-87c9-3e7f85b30f09" providerId="ADAL" clId="{23556A9E-9D61-4618-86CB-17D13862E320}" dt="2022-12-18T07:33:51.205" v="1943" actId="207"/>
          <ac:spMkLst>
            <pc:docMk/>
            <pc:sldMk cId="707878567" sldId="268"/>
            <ac:spMk id="11" creationId="{8488FB3F-D664-714C-5C87-EE7EF2B36943}"/>
          </ac:spMkLst>
        </pc:spChg>
        <pc:spChg chg="mod">
          <ac:chgData name="Sawant, Ms. Vidisha Vijay" userId="619cfcdd-eaa3-4c74-87c9-3e7f85b30f09" providerId="ADAL" clId="{23556A9E-9D61-4618-86CB-17D13862E320}" dt="2022-12-18T07:33:56.477" v="1944" actId="207"/>
          <ac:spMkLst>
            <pc:docMk/>
            <pc:sldMk cId="707878567" sldId="268"/>
            <ac:spMk id="12" creationId="{DE337085-26EC-26EA-2781-BB7533826773}"/>
          </ac:spMkLst>
        </pc:spChg>
        <pc:spChg chg="mod">
          <ac:chgData name="Sawant, Ms. Vidisha Vijay" userId="619cfcdd-eaa3-4c74-87c9-3e7f85b30f09" providerId="ADAL" clId="{23556A9E-9D61-4618-86CB-17D13862E320}" dt="2022-12-18T07:34:01.201" v="1945" actId="207"/>
          <ac:spMkLst>
            <pc:docMk/>
            <pc:sldMk cId="707878567" sldId="268"/>
            <ac:spMk id="13" creationId="{D6437D74-66F8-67B5-FC3D-529DC39D6020}"/>
          </ac:spMkLst>
        </pc:spChg>
      </pc:sldChg>
      <pc:sldChg chg="modSp mod modTransition setBg">
        <pc:chgData name="Sawant, Ms. Vidisha Vijay" userId="619cfcdd-eaa3-4c74-87c9-3e7f85b30f09" providerId="ADAL" clId="{23556A9E-9D61-4618-86CB-17D13862E320}" dt="2022-12-21T06:46:52.718" v="5005"/>
        <pc:sldMkLst>
          <pc:docMk/>
          <pc:sldMk cId="1286359637" sldId="269"/>
        </pc:sldMkLst>
        <pc:spChg chg="mod">
          <ac:chgData name="Sawant, Ms. Vidisha Vijay" userId="619cfcdd-eaa3-4c74-87c9-3e7f85b30f09" providerId="ADAL" clId="{23556A9E-9D61-4618-86CB-17D13862E320}" dt="2022-12-21T02:10:11.132" v="4622" actId="14100"/>
          <ac:spMkLst>
            <pc:docMk/>
            <pc:sldMk cId="1286359637" sldId="269"/>
            <ac:spMk id="3" creationId="{49688EFF-8B0D-B4EB-E0CA-2D3282652B1B}"/>
          </ac:spMkLst>
        </pc:spChg>
        <pc:spChg chg="mod">
          <ac:chgData name="Sawant, Ms. Vidisha Vijay" userId="619cfcdd-eaa3-4c74-87c9-3e7f85b30f09" providerId="ADAL" clId="{23556A9E-9D61-4618-86CB-17D13862E320}" dt="2022-12-18T07:34:08.108" v="1946" actId="207"/>
          <ac:spMkLst>
            <pc:docMk/>
            <pc:sldMk cId="1286359637" sldId="269"/>
            <ac:spMk id="11" creationId="{8488FB3F-D664-714C-5C87-EE7EF2B36943}"/>
          </ac:spMkLst>
        </pc:spChg>
        <pc:spChg chg="mod">
          <ac:chgData name="Sawant, Ms. Vidisha Vijay" userId="619cfcdd-eaa3-4c74-87c9-3e7f85b30f09" providerId="ADAL" clId="{23556A9E-9D61-4618-86CB-17D13862E320}" dt="2022-12-18T07:34:13.972" v="1947" actId="207"/>
          <ac:spMkLst>
            <pc:docMk/>
            <pc:sldMk cId="1286359637" sldId="269"/>
            <ac:spMk id="12" creationId="{DE337085-26EC-26EA-2781-BB7533826773}"/>
          </ac:spMkLst>
        </pc:spChg>
        <pc:spChg chg="mod">
          <ac:chgData name="Sawant, Ms. Vidisha Vijay" userId="619cfcdd-eaa3-4c74-87c9-3e7f85b30f09" providerId="ADAL" clId="{23556A9E-9D61-4618-86CB-17D13862E320}" dt="2022-12-18T07:34:19.268" v="1948" actId="207"/>
          <ac:spMkLst>
            <pc:docMk/>
            <pc:sldMk cId="1286359637" sldId="269"/>
            <ac:spMk id="13" creationId="{D6437D74-66F8-67B5-FC3D-529DC39D6020}"/>
          </ac:spMkLst>
        </pc:spChg>
      </pc:sldChg>
      <pc:sldChg chg="addSp delSp modSp add mod modTransition setBg delDesignElem">
        <pc:chgData name="Sawant, Ms. Vidisha Vijay" userId="619cfcdd-eaa3-4c74-87c9-3e7f85b30f09" providerId="ADAL" clId="{23556A9E-9D61-4618-86CB-17D13862E320}" dt="2022-12-21T06:49:03.916" v="5015"/>
        <pc:sldMkLst>
          <pc:docMk/>
          <pc:sldMk cId="2301215287" sldId="270"/>
        </pc:sldMkLst>
        <pc:spChg chg="mod">
          <ac:chgData name="Sawant, Ms. Vidisha Vijay" userId="619cfcdd-eaa3-4c74-87c9-3e7f85b30f09" providerId="ADAL" clId="{23556A9E-9D61-4618-86CB-17D13862E320}" dt="2022-12-21T02:11:57.347" v="4641" actId="113"/>
          <ac:spMkLst>
            <pc:docMk/>
            <pc:sldMk cId="2301215287" sldId="270"/>
            <ac:spMk id="2" creationId="{FAD9FB9B-75A5-B3E6-9EF2-49415AF35A5E}"/>
          </ac:spMkLst>
        </pc:spChg>
        <pc:spChg chg="add del mod">
          <ac:chgData name="Sawant, Ms. Vidisha Vijay" userId="619cfcdd-eaa3-4c74-87c9-3e7f85b30f09" providerId="ADAL" clId="{23556A9E-9D61-4618-86CB-17D13862E320}" dt="2022-12-17T20:42:55.159" v="17" actId="478"/>
          <ac:spMkLst>
            <pc:docMk/>
            <pc:sldMk cId="2301215287" sldId="270"/>
            <ac:spMk id="5" creationId="{FD492FA3-55E7-0D83-8FF4-997F84343534}"/>
          </ac:spMkLst>
        </pc:spChg>
        <pc:spChg chg="del">
          <ac:chgData name="Sawant, Ms. Vidisha Vijay" userId="619cfcdd-eaa3-4c74-87c9-3e7f85b30f09" providerId="ADAL" clId="{23556A9E-9D61-4618-86CB-17D13862E320}" dt="2022-12-18T02:51:21.365" v="999"/>
          <ac:spMkLst>
            <pc:docMk/>
            <pc:sldMk cId="2301215287" sldId="270"/>
            <ac:spMk id="9" creationId="{6753252F-4873-4F63-801D-CC719279A7D5}"/>
          </ac:spMkLst>
        </pc:spChg>
        <pc:spChg chg="del">
          <ac:chgData name="Sawant, Ms. Vidisha Vijay" userId="619cfcdd-eaa3-4c74-87c9-3e7f85b30f09" providerId="ADAL" clId="{23556A9E-9D61-4618-86CB-17D13862E320}" dt="2022-12-18T02:51:21.365" v="999"/>
          <ac:spMkLst>
            <pc:docMk/>
            <pc:sldMk cId="2301215287" sldId="270"/>
            <ac:spMk id="11" creationId="{047C8CCB-F95D-4249-92DD-651249D3535A}"/>
          </ac:spMkLst>
        </pc:spChg>
        <pc:picChg chg="del">
          <ac:chgData name="Sawant, Ms. Vidisha Vijay" userId="619cfcdd-eaa3-4c74-87c9-3e7f85b30f09" providerId="ADAL" clId="{23556A9E-9D61-4618-86CB-17D13862E320}" dt="2022-12-17T20:42:43.068" v="15" actId="478"/>
          <ac:picMkLst>
            <pc:docMk/>
            <pc:sldMk cId="2301215287" sldId="270"/>
            <ac:picMk id="4" creationId="{931C3AD2-21D2-E7EE-9F27-ECE35118C512}"/>
          </ac:picMkLst>
        </pc:picChg>
        <pc:picChg chg="add mod">
          <ac:chgData name="Sawant, Ms. Vidisha Vijay" userId="619cfcdd-eaa3-4c74-87c9-3e7f85b30f09" providerId="ADAL" clId="{23556A9E-9D61-4618-86CB-17D13862E320}" dt="2022-12-18T07:29:47.187" v="1774" actId="14100"/>
          <ac:picMkLst>
            <pc:docMk/>
            <pc:sldMk cId="2301215287" sldId="270"/>
            <ac:picMk id="6" creationId="{EA33B961-B64B-E131-9733-E28ABF69BE0E}"/>
          </ac:picMkLst>
        </pc:picChg>
      </pc:sldChg>
      <pc:sldChg chg="addSp delSp modSp new mod modTransition setBg addAnim delAnim setClrOvrMap delDesignElem">
        <pc:chgData name="Sawant, Ms. Vidisha Vijay" userId="619cfcdd-eaa3-4c74-87c9-3e7f85b30f09" providerId="ADAL" clId="{23556A9E-9D61-4618-86CB-17D13862E320}" dt="2022-12-21T06:49:06.887" v="5016"/>
        <pc:sldMkLst>
          <pc:docMk/>
          <pc:sldMk cId="2786021944" sldId="271"/>
        </pc:sldMkLst>
        <pc:spChg chg="mod ord">
          <ac:chgData name="Sawant, Ms. Vidisha Vijay" userId="619cfcdd-eaa3-4c74-87c9-3e7f85b30f09" providerId="ADAL" clId="{23556A9E-9D61-4618-86CB-17D13862E320}" dt="2022-12-21T02:12:06.223" v="4642" actId="113"/>
          <ac:spMkLst>
            <pc:docMk/>
            <pc:sldMk cId="2786021944" sldId="271"/>
            <ac:spMk id="2" creationId="{7C5F31E4-C00D-04D5-6DE4-A7CCD6BA44C6}"/>
          </ac:spMkLst>
        </pc:spChg>
        <pc:spChg chg="del">
          <ac:chgData name="Sawant, Ms. Vidisha Vijay" userId="619cfcdd-eaa3-4c74-87c9-3e7f85b30f09" providerId="ADAL" clId="{23556A9E-9D61-4618-86CB-17D13862E320}" dt="2022-12-18T00:08:03.774" v="396" actId="478"/>
          <ac:spMkLst>
            <pc:docMk/>
            <pc:sldMk cId="2786021944" sldId="271"/>
            <ac:spMk id="3" creationId="{D4DEDF59-CF3A-BD34-E528-8E6F209B957A}"/>
          </ac:spMkLst>
        </pc:spChg>
        <pc:spChg chg="add del">
          <ac:chgData name="Sawant, Ms. Vidisha Vijay" userId="619cfcdd-eaa3-4c74-87c9-3e7f85b30f09" providerId="ADAL" clId="{23556A9E-9D61-4618-86CB-17D13862E320}" dt="2022-12-18T00:10:22.592" v="402" actId="26606"/>
          <ac:spMkLst>
            <pc:docMk/>
            <pc:sldMk cId="2786021944" sldId="271"/>
            <ac:spMk id="10" creationId="{D38A241E-0395-41E5-8607-BAA2799A4374}"/>
          </ac:spMkLst>
        </pc:spChg>
        <pc:spChg chg="add del">
          <ac:chgData name="Sawant, Ms. Vidisha Vijay" userId="619cfcdd-eaa3-4c74-87c9-3e7f85b30f09" providerId="ADAL" clId="{23556A9E-9D61-4618-86CB-17D13862E320}" dt="2022-12-18T00:10:39.604" v="407" actId="26606"/>
          <ac:spMkLst>
            <pc:docMk/>
            <pc:sldMk cId="2786021944" sldId="271"/>
            <ac:spMk id="14" creationId="{4063B759-00FC-46D1-9898-8E8625268FAF}"/>
          </ac:spMkLst>
        </pc:spChg>
        <pc:spChg chg="add del">
          <ac:chgData name="Sawant, Ms. Vidisha Vijay" userId="619cfcdd-eaa3-4c74-87c9-3e7f85b30f09" providerId="ADAL" clId="{23556A9E-9D61-4618-86CB-17D13862E320}" dt="2022-12-18T00:10:39.604" v="407" actId="26606"/>
          <ac:spMkLst>
            <pc:docMk/>
            <pc:sldMk cId="2786021944" sldId="271"/>
            <ac:spMk id="15" creationId="{6F828D28-8E09-41CC-8229-3070B5467A96}"/>
          </ac:spMkLst>
        </pc:spChg>
        <pc:spChg chg="add del">
          <ac:chgData name="Sawant, Ms. Vidisha Vijay" userId="619cfcdd-eaa3-4c74-87c9-3e7f85b30f09" providerId="ADAL" clId="{23556A9E-9D61-4618-86CB-17D13862E320}" dt="2022-12-18T00:10:39.604" v="407" actId="26606"/>
          <ac:spMkLst>
            <pc:docMk/>
            <pc:sldMk cId="2786021944" sldId="271"/>
            <ac:spMk id="16" creationId="{D5B012D8-7F27-4758-9AC6-C889B154BD73}"/>
          </ac:spMkLst>
        </pc:spChg>
        <pc:spChg chg="add del">
          <ac:chgData name="Sawant, Ms. Vidisha Vijay" userId="619cfcdd-eaa3-4c74-87c9-3e7f85b30f09" providerId="ADAL" clId="{23556A9E-9D61-4618-86CB-17D13862E320}" dt="2022-12-18T00:12:57.606" v="425" actId="26606"/>
          <ac:spMkLst>
            <pc:docMk/>
            <pc:sldMk cId="2786021944" sldId="271"/>
            <ac:spMk id="21" creationId="{657F69E0-C4B0-4BEC-A689-4F8D877F05D4}"/>
          </ac:spMkLst>
        </pc:spChg>
        <pc:spChg chg="add del">
          <ac:chgData name="Sawant, Ms. Vidisha Vijay" userId="619cfcdd-eaa3-4c74-87c9-3e7f85b30f09" providerId="ADAL" clId="{23556A9E-9D61-4618-86CB-17D13862E320}" dt="2022-12-18T00:12:57.606" v="425" actId="26606"/>
          <ac:spMkLst>
            <pc:docMk/>
            <pc:sldMk cId="2786021944" sldId="271"/>
            <ac:spMk id="23" creationId="{9F6380B4-6A1C-481E-8408-B4E6C75B9B81}"/>
          </ac:spMkLst>
        </pc:spChg>
        <pc:spChg chg="add del">
          <ac:chgData name="Sawant, Ms. Vidisha Vijay" userId="619cfcdd-eaa3-4c74-87c9-3e7f85b30f09" providerId="ADAL" clId="{23556A9E-9D61-4618-86CB-17D13862E320}" dt="2022-12-18T00:11:54.999" v="419" actId="26606"/>
          <ac:spMkLst>
            <pc:docMk/>
            <pc:sldMk cId="2786021944" sldId="271"/>
            <ac:spMk id="28" creationId="{37C89E4B-3C9F-44B9-8B86-D9E3D112D8EC}"/>
          </ac:spMkLst>
        </pc:spChg>
        <pc:spChg chg="add del">
          <ac:chgData name="Sawant, Ms. Vidisha Vijay" userId="619cfcdd-eaa3-4c74-87c9-3e7f85b30f09" providerId="ADAL" clId="{23556A9E-9D61-4618-86CB-17D13862E320}" dt="2022-12-18T00:12:42.838" v="421" actId="26606"/>
          <ac:spMkLst>
            <pc:docMk/>
            <pc:sldMk cId="2786021944" sldId="271"/>
            <ac:spMk id="35" creationId="{ED49FE6D-E54D-4A15-9572-966ED42F812E}"/>
          </ac:spMkLst>
        </pc:spChg>
        <pc:spChg chg="add del">
          <ac:chgData name="Sawant, Ms. Vidisha Vijay" userId="619cfcdd-eaa3-4c74-87c9-3e7f85b30f09" providerId="ADAL" clId="{23556A9E-9D61-4618-86CB-17D13862E320}" dt="2022-12-18T00:12:57.597" v="424" actId="26606"/>
          <ac:spMkLst>
            <pc:docMk/>
            <pc:sldMk cId="2786021944" sldId="271"/>
            <ac:spMk id="39" creationId="{A414F261-E931-45CB-8605-20FFD6826336}"/>
          </ac:spMkLst>
        </pc:spChg>
        <pc:spChg chg="add del">
          <ac:chgData name="Sawant, Ms. Vidisha Vijay" userId="619cfcdd-eaa3-4c74-87c9-3e7f85b30f09" providerId="ADAL" clId="{23556A9E-9D61-4618-86CB-17D13862E320}" dt="2022-12-18T02:51:21.365" v="999"/>
          <ac:spMkLst>
            <pc:docMk/>
            <pc:sldMk cId="2786021944" sldId="271"/>
            <ac:spMk id="43" creationId="{657F69E0-C4B0-4BEC-A689-4F8D877F05D4}"/>
          </ac:spMkLst>
        </pc:spChg>
        <pc:spChg chg="add del">
          <ac:chgData name="Sawant, Ms. Vidisha Vijay" userId="619cfcdd-eaa3-4c74-87c9-3e7f85b30f09" providerId="ADAL" clId="{23556A9E-9D61-4618-86CB-17D13862E320}" dt="2022-12-18T02:51:21.365" v="999"/>
          <ac:spMkLst>
            <pc:docMk/>
            <pc:sldMk cId="2786021944" sldId="271"/>
            <ac:spMk id="44" creationId="{9F6380B4-6A1C-481E-8408-B4E6C75B9B81}"/>
          </ac:spMkLst>
        </pc:spChg>
        <pc:picChg chg="add mod">
          <ac:chgData name="Sawant, Ms. Vidisha Vijay" userId="619cfcdd-eaa3-4c74-87c9-3e7f85b30f09" providerId="ADAL" clId="{23556A9E-9D61-4618-86CB-17D13862E320}" dt="2022-12-18T00:12:57.597" v="424" actId="26606"/>
          <ac:picMkLst>
            <pc:docMk/>
            <pc:sldMk cId="2786021944" sldId="271"/>
            <ac:picMk id="5" creationId="{332AC7E3-595B-DA5B-12DE-DB1EEB65BDAE}"/>
          </ac:picMkLst>
        </pc:picChg>
        <pc:cxnChg chg="add del">
          <ac:chgData name="Sawant, Ms. Vidisha Vijay" userId="619cfcdd-eaa3-4c74-87c9-3e7f85b30f09" providerId="ADAL" clId="{23556A9E-9D61-4618-86CB-17D13862E320}" dt="2022-12-18T00:10:22.592" v="402" actId="26606"/>
          <ac:cxnSpMkLst>
            <pc:docMk/>
            <pc:sldMk cId="2786021944" sldId="271"/>
            <ac:cxnSpMk id="12" creationId="{CE352288-84AD-4CA8-BCD5-76C29D34E1DB}"/>
          </ac:cxnSpMkLst>
        </pc:cxnChg>
        <pc:cxnChg chg="add del">
          <ac:chgData name="Sawant, Ms. Vidisha Vijay" userId="619cfcdd-eaa3-4c74-87c9-3e7f85b30f09" providerId="ADAL" clId="{23556A9E-9D61-4618-86CB-17D13862E320}" dt="2022-12-18T00:11:54.999" v="419" actId="26606"/>
          <ac:cxnSpMkLst>
            <pc:docMk/>
            <pc:sldMk cId="2786021944" sldId="271"/>
            <ac:cxnSpMk id="30" creationId="{AA2EAA10-076F-46BD-8F0F-B9A2FB77A85C}"/>
          </ac:cxnSpMkLst>
        </pc:cxnChg>
        <pc:cxnChg chg="add del">
          <ac:chgData name="Sawant, Ms. Vidisha Vijay" userId="619cfcdd-eaa3-4c74-87c9-3e7f85b30f09" providerId="ADAL" clId="{23556A9E-9D61-4618-86CB-17D13862E320}" dt="2022-12-18T00:11:54.999" v="419" actId="26606"/>
          <ac:cxnSpMkLst>
            <pc:docMk/>
            <pc:sldMk cId="2786021944" sldId="271"/>
            <ac:cxnSpMk id="32" creationId="{D891E407-403B-4764-86C9-33A56D3BCAA3}"/>
          </ac:cxnSpMkLst>
        </pc:cxnChg>
        <pc:cxnChg chg="add del">
          <ac:chgData name="Sawant, Ms. Vidisha Vijay" userId="619cfcdd-eaa3-4c74-87c9-3e7f85b30f09" providerId="ADAL" clId="{23556A9E-9D61-4618-86CB-17D13862E320}" dt="2022-12-18T00:12:42.838" v="421" actId="26606"/>
          <ac:cxnSpMkLst>
            <pc:docMk/>
            <pc:sldMk cId="2786021944" sldId="271"/>
            <ac:cxnSpMk id="34" creationId="{CC752BC6-CDD2-4020-8DCF-B5E813CD3A55}"/>
          </ac:cxnSpMkLst>
        </pc:cxnChg>
        <pc:cxnChg chg="add del">
          <ac:chgData name="Sawant, Ms. Vidisha Vijay" userId="619cfcdd-eaa3-4c74-87c9-3e7f85b30f09" providerId="ADAL" clId="{23556A9E-9D61-4618-86CB-17D13862E320}" dt="2022-12-18T00:12:42.838" v="421" actId="26606"/>
          <ac:cxnSpMkLst>
            <pc:docMk/>
            <pc:sldMk cId="2786021944" sldId="271"/>
            <ac:cxnSpMk id="36" creationId="{EAFC8083-BBFA-464C-A805-4E844F66B23B}"/>
          </ac:cxnSpMkLst>
        </pc:cxnChg>
        <pc:cxnChg chg="add del">
          <ac:chgData name="Sawant, Ms. Vidisha Vijay" userId="619cfcdd-eaa3-4c74-87c9-3e7f85b30f09" providerId="ADAL" clId="{23556A9E-9D61-4618-86CB-17D13862E320}" dt="2022-12-18T00:12:42.838" v="421" actId="26606"/>
          <ac:cxnSpMkLst>
            <pc:docMk/>
            <pc:sldMk cId="2786021944" sldId="271"/>
            <ac:cxnSpMk id="37" creationId="{67DF9911-4A37-4096-BE25-0CCCFECBF6DD}"/>
          </ac:cxnSpMkLst>
        </pc:cxnChg>
        <pc:cxnChg chg="add del">
          <ac:chgData name="Sawant, Ms. Vidisha Vijay" userId="619cfcdd-eaa3-4c74-87c9-3e7f85b30f09" providerId="ADAL" clId="{23556A9E-9D61-4618-86CB-17D13862E320}" dt="2022-12-18T00:12:57.597" v="424" actId="26606"/>
          <ac:cxnSpMkLst>
            <pc:docMk/>
            <pc:sldMk cId="2786021944" sldId="271"/>
            <ac:cxnSpMk id="40" creationId="{B63CF8AD-BB19-4F90-BDE5-B3B3F56F4E4A}"/>
          </ac:cxnSpMkLst>
        </pc:cxnChg>
        <pc:cxnChg chg="add del">
          <ac:chgData name="Sawant, Ms. Vidisha Vijay" userId="619cfcdd-eaa3-4c74-87c9-3e7f85b30f09" providerId="ADAL" clId="{23556A9E-9D61-4618-86CB-17D13862E320}" dt="2022-12-18T00:12:57.597" v="424" actId="26606"/>
          <ac:cxnSpMkLst>
            <pc:docMk/>
            <pc:sldMk cId="2786021944" sldId="271"/>
            <ac:cxnSpMk id="41" creationId="{224E62CA-FAA3-4628-AEF3-5033C771498B}"/>
          </ac:cxnSpMkLst>
        </pc:cxnChg>
      </pc:sldChg>
      <pc:sldChg chg="addSp delSp modSp new mod modTransition setBg modAnim delDesignElem">
        <pc:chgData name="Sawant, Ms. Vidisha Vijay" userId="619cfcdd-eaa3-4c74-87c9-3e7f85b30f09" providerId="ADAL" clId="{23556A9E-9D61-4618-86CB-17D13862E320}" dt="2022-12-21T06:55:18.688" v="5044"/>
        <pc:sldMkLst>
          <pc:docMk/>
          <pc:sldMk cId="3604519618" sldId="272"/>
        </pc:sldMkLst>
        <pc:spChg chg="mod">
          <ac:chgData name="Sawant, Ms. Vidisha Vijay" userId="619cfcdd-eaa3-4c74-87c9-3e7f85b30f09" providerId="ADAL" clId="{23556A9E-9D61-4618-86CB-17D13862E320}" dt="2022-12-21T02:12:29.605" v="4649" actId="403"/>
          <ac:spMkLst>
            <pc:docMk/>
            <pc:sldMk cId="3604519618" sldId="272"/>
            <ac:spMk id="2" creationId="{4A5B2BF2-7B55-85ED-17F0-C8584E67EDDC}"/>
          </ac:spMkLst>
        </pc:spChg>
        <pc:spChg chg="del">
          <ac:chgData name="Sawant, Ms. Vidisha Vijay" userId="619cfcdd-eaa3-4c74-87c9-3e7f85b30f09" providerId="ADAL" clId="{23556A9E-9D61-4618-86CB-17D13862E320}" dt="2022-12-18T01:50:55.801" v="793" actId="931"/>
          <ac:spMkLst>
            <pc:docMk/>
            <pc:sldMk cId="3604519618" sldId="272"/>
            <ac:spMk id="3" creationId="{FE3AAC34-65A5-9665-EE66-542119EEEBD2}"/>
          </ac:spMkLst>
        </pc:spChg>
        <pc:spChg chg="add del mod">
          <ac:chgData name="Sawant, Ms. Vidisha Vijay" userId="619cfcdd-eaa3-4c74-87c9-3e7f85b30f09" providerId="ADAL" clId="{23556A9E-9D61-4618-86CB-17D13862E320}" dt="2022-12-18T01:52:32.165" v="799" actId="478"/>
          <ac:spMkLst>
            <pc:docMk/>
            <pc:sldMk cId="3604519618" sldId="272"/>
            <ac:spMk id="7" creationId="{07469CCF-E2AC-331E-1BE9-2501007C1775}"/>
          </ac:spMkLst>
        </pc:spChg>
        <pc:spChg chg="add del">
          <ac:chgData name="Sawant, Ms. Vidisha Vijay" userId="619cfcdd-eaa3-4c74-87c9-3e7f85b30f09" providerId="ADAL" clId="{23556A9E-9D61-4618-86CB-17D13862E320}" dt="2022-12-18T01:53:09.979" v="802" actId="26606"/>
          <ac:spMkLst>
            <pc:docMk/>
            <pc:sldMk cId="3604519618" sldId="272"/>
            <ac:spMk id="10" creationId="{6753252F-4873-4F63-801D-CC719279A7D5}"/>
          </ac:spMkLst>
        </pc:spChg>
        <pc:spChg chg="add del">
          <ac:chgData name="Sawant, Ms. Vidisha Vijay" userId="619cfcdd-eaa3-4c74-87c9-3e7f85b30f09" providerId="ADAL" clId="{23556A9E-9D61-4618-86CB-17D13862E320}" dt="2022-12-18T01:53:09.979" v="802" actId="26606"/>
          <ac:spMkLst>
            <pc:docMk/>
            <pc:sldMk cId="3604519618" sldId="272"/>
            <ac:spMk id="12" creationId="{047C8CCB-F95D-4249-92DD-651249D3535A}"/>
          </ac:spMkLst>
        </pc:spChg>
        <pc:spChg chg="add del">
          <ac:chgData name="Sawant, Ms. Vidisha Vijay" userId="619cfcdd-eaa3-4c74-87c9-3e7f85b30f09" providerId="ADAL" clId="{23556A9E-9D61-4618-86CB-17D13862E320}" dt="2022-12-20T15:49:09.667" v="2638"/>
          <ac:spMkLst>
            <pc:docMk/>
            <pc:sldMk cId="3604519618" sldId="272"/>
            <ac:spMk id="13" creationId="{24747089-0322-4B03-B224-817DD4C8B708}"/>
          </ac:spMkLst>
        </pc:spChg>
        <pc:spChg chg="add del">
          <ac:chgData name="Sawant, Ms. Vidisha Vijay" userId="619cfcdd-eaa3-4c74-87c9-3e7f85b30f09" providerId="ADAL" clId="{23556A9E-9D61-4618-86CB-17D13862E320}" dt="2022-12-20T15:49:09.667" v="2638"/>
          <ac:spMkLst>
            <pc:docMk/>
            <pc:sldMk cId="3604519618" sldId="272"/>
            <ac:spMk id="14" creationId="{3C98C7BF-70D9-4D19-BD2D-D808991FDF60}"/>
          </ac:spMkLst>
        </pc:spChg>
        <pc:spChg chg="add del">
          <ac:chgData name="Sawant, Ms. Vidisha Vijay" userId="619cfcdd-eaa3-4c74-87c9-3e7f85b30f09" providerId="ADAL" clId="{23556A9E-9D61-4618-86CB-17D13862E320}" dt="2022-12-20T15:49:09.667" v="2638"/>
          <ac:spMkLst>
            <pc:docMk/>
            <pc:sldMk cId="3604519618" sldId="272"/>
            <ac:spMk id="15" creationId="{7228512D-3055-4911-A4D1-4A084C9C4201}"/>
          </ac:spMkLst>
        </pc:spChg>
        <pc:spChg chg="add del">
          <ac:chgData name="Sawant, Ms. Vidisha Vijay" userId="619cfcdd-eaa3-4c74-87c9-3e7f85b30f09" providerId="ADAL" clId="{23556A9E-9D61-4618-86CB-17D13862E320}" dt="2022-12-20T15:49:09.667" v="2638"/>
          <ac:spMkLst>
            <pc:docMk/>
            <pc:sldMk cId="3604519618" sldId="272"/>
            <ac:spMk id="16" creationId="{B497CCB5-5FC2-473C-AFCC-2430CEF1DF71}"/>
          </ac:spMkLst>
        </pc:spChg>
        <pc:spChg chg="add del">
          <ac:chgData name="Sawant, Ms. Vidisha Vijay" userId="619cfcdd-eaa3-4c74-87c9-3e7f85b30f09" providerId="ADAL" clId="{23556A9E-9D61-4618-86CB-17D13862E320}" dt="2022-12-18T02:51:21.365" v="999"/>
          <ac:spMkLst>
            <pc:docMk/>
            <pc:sldMk cId="3604519618" sldId="272"/>
            <ac:spMk id="17" creationId="{6753252F-4873-4F63-801D-CC719279A7D5}"/>
          </ac:spMkLst>
        </pc:spChg>
        <pc:spChg chg="add del">
          <ac:chgData name="Sawant, Ms. Vidisha Vijay" userId="619cfcdd-eaa3-4c74-87c9-3e7f85b30f09" providerId="ADAL" clId="{23556A9E-9D61-4618-86CB-17D13862E320}" dt="2022-12-21T01:19:02.595" v="3281" actId="26606"/>
          <ac:spMkLst>
            <pc:docMk/>
            <pc:sldMk cId="3604519618" sldId="272"/>
            <ac:spMk id="18" creationId="{A8384FB5-9ADC-4DDC-881B-597D56F5B15D}"/>
          </ac:spMkLst>
        </pc:spChg>
        <pc:spChg chg="add del">
          <ac:chgData name="Sawant, Ms. Vidisha Vijay" userId="619cfcdd-eaa3-4c74-87c9-3e7f85b30f09" providerId="ADAL" clId="{23556A9E-9D61-4618-86CB-17D13862E320}" dt="2022-12-18T02:51:21.365" v="999"/>
          <ac:spMkLst>
            <pc:docMk/>
            <pc:sldMk cId="3604519618" sldId="272"/>
            <ac:spMk id="19" creationId="{047C8CCB-F95D-4249-92DD-651249D3535A}"/>
          </ac:spMkLst>
        </pc:spChg>
        <pc:spChg chg="add del">
          <ac:chgData name="Sawant, Ms. Vidisha Vijay" userId="619cfcdd-eaa3-4c74-87c9-3e7f85b30f09" providerId="ADAL" clId="{23556A9E-9D61-4618-86CB-17D13862E320}" dt="2022-12-21T01:19:02.595" v="3281" actId="26606"/>
          <ac:spMkLst>
            <pc:docMk/>
            <pc:sldMk cId="3604519618" sldId="272"/>
            <ac:spMk id="20" creationId="{BC05CA36-AD6A-4ABF-9A05-52E5A143D2BB}"/>
          </ac:spMkLst>
        </pc:spChg>
        <pc:spChg chg="add del">
          <ac:chgData name="Sawant, Ms. Vidisha Vijay" userId="619cfcdd-eaa3-4c74-87c9-3e7f85b30f09" providerId="ADAL" clId="{23556A9E-9D61-4618-86CB-17D13862E320}" dt="2022-12-20T15:49:09.667" v="2638"/>
          <ac:spMkLst>
            <pc:docMk/>
            <pc:sldMk cId="3604519618" sldId="272"/>
            <ac:spMk id="21" creationId="{599C8C75-BFDF-44E7-A028-EEB5EDD58817}"/>
          </ac:spMkLst>
        </pc:spChg>
        <pc:spChg chg="add del">
          <ac:chgData name="Sawant, Ms. Vidisha Vijay" userId="619cfcdd-eaa3-4c74-87c9-3e7f85b30f09" providerId="ADAL" clId="{23556A9E-9D61-4618-86CB-17D13862E320}" dt="2022-12-21T01:19:02.595" v="3281" actId="26606"/>
          <ac:spMkLst>
            <pc:docMk/>
            <pc:sldMk cId="3604519618" sldId="272"/>
            <ac:spMk id="22" creationId="{D4331EE8-85A4-4588-8D9E-70E534D477DB}"/>
          </ac:spMkLst>
        </pc:spChg>
        <pc:spChg chg="add del">
          <ac:chgData name="Sawant, Ms. Vidisha Vijay" userId="619cfcdd-eaa3-4c74-87c9-3e7f85b30f09" providerId="ADAL" clId="{23556A9E-9D61-4618-86CB-17D13862E320}" dt="2022-12-20T15:49:09.667" v="2638"/>
          <ac:spMkLst>
            <pc:docMk/>
            <pc:sldMk cId="3604519618" sldId="272"/>
            <ac:spMk id="23" creationId="{FFD685C2-1A84-41DE-BFA0-0A068F83D2D2}"/>
          </ac:spMkLst>
        </pc:spChg>
        <pc:spChg chg="add del">
          <ac:chgData name="Sawant, Ms. Vidisha Vijay" userId="619cfcdd-eaa3-4c74-87c9-3e7f85b30f09" providerId="ADAL" clId="{23556A9E-9D61-4618-86CB-17D13862E320}" dt="2022-12-21T01:19:02.595" v="3281" actId="26606"/>
          <ac:spMkLst>
            <pc:docMk/>
            <pc:sldMk cId="3604519618" sldId="272"/>
            <ac:spMk id="24" creationId="{49D6C862-61CC-4B46-8080-96583D653BAB}"/>
          </ac:spMkLst>
        </pc:spChg>
        <pc:spChg chg="add del">
          <ac:chgData name="Sawant, Ms. Vidisha Vijay" userId="619cfcdd-eaa3-4c74-87c9-3e7f85b30f09" providerId="ADAL" clId="{23556A9E-9D61-4618-86CB-17D13862E320}" dt="2022-12-21T01:19:02.595" v="3281" actId="26606"/>
          <ac:spMkLst>
            <pc:docMk/>
            <pc:sldMk cId="3604519618" sldId="272"/>
            <ac:spMk id="25" creationId="{E37EECFC-A684-4391-AE85-4CDAF5565F61}"/>
          </ac:spMkLst>
        </pc:spChg>
        <pc:spChg chg="add del">
          <ac:chgData name="Sawant, Ms. Vidisha Vijay" userId="619cfcdd-eaa3-4c74-87c9-3e7f85b30f09" providerId="ADAL" clId="{23556A9E-9D61-4618-86CB-17D13862E320}" dt="2022-12-21T01:19:37.101" v="3283" actId="26606"/>
          <ac:spMkLst>
            <pc:docMk/>
            <pc:sldMk cId="3604519618" sldId="272"/>
            <ac:spMk id="27" creationId="{9C867835-A917-4A2B-8424-3AFAF7436395}"/>
          </ac:spMkLst>
        </pc:spChg>
        <pc:spChg chg="add del">
          <ac:chgData name="Sawant, Ms. Vidisha Vijay" userId="619cfcdd-eaa3-4c74-87c9-3e7f85b30f09" providerId="ADAL" clId="{23556A9E-9D61-4618-86CB-17D13862E320}" dt="2022-12-21T01:19:37.101" v="3283" actId="26606"/>
          <ac:spMkLst>
            <pc:docMk/>
            <pc:sldMk cId="3604519618" sldId="272"/>
            <ac:spMk id="28" creationId="{EED8D03E-F375-4E67-B932-FF9B007BB420}"/>
          </ac:spMkLst>
        </pc:spChg>
        <pc:spChg chg="add">
          <ac:chgData name="Sawant, Ms. Vidisha Vijay" userId="619cfcdd-eaa3-4c74-87c9-3e7f85b30f09" providerId="ADAL" clId="{23556A9E-9D61-4618-86CB-17D13862E320}" dt="2022-12-21T01:19:37.101" v="3283" actId="26606"/>
          <ac:spMkLst>
            <pc:docMk/>
            <pc:sldMk cId="3604519618" sldId="272"/>
            <ac:spMk id="33" creationId="{04A130CA-991E-4C92-A494-EB7D8666EFED}"/>
          </ac:spMkLst>
        </pc:spChg>
        <pc:spChg chg="add">
          <ac:chgData name="Sawant, Ms. Vidisha Vijay" userId="619cfcdd-eaa3-4c74-87c9-3e7f85b30f09" providerId="ADAL" clId="{23556A9E-9D61-4618-86CB-17D13862E320}" dt="2022-12-21T01:19:37.101" v="3283" actId="26606"/>
          <ac:spMkLst>
            <pc:docMk/>
            <pc:sldMk cId="3604519618" sldId="272"/>
            <ac:spMk id="35" creationId="{FC3C749F-9A26-4B1E-BC2E-572D03DF9593}"/>
          </ac:spMkLst>
        </pc:spChg>
        <pc:spChg chg="add">
          <ac:chgData name="Sawant, Ms. Vidisha Vijay" userId="619cfcdd-eaa3-4c74-87c9-3e7f85b30f09" providerId="ADAL" clId="{23556A9E-9D61-4618-86CB-17D13862E320}" dt="2022-12-21T01:19:37.101" v="3283" actId="26606"/>
          <ac:spMkLst>
            <pc:docMk/>
            <pc:sldMk cId="3604519618" sldId="272"/>
            <ac:spMk id="37" creationId="{F98D51C6-1188-49B8-B829-31D2C2813F10}"/>
          </ac:spMkLst>
        </pc:spChg>
        <pc:spChg chg="add">
          <ac:chgData name="Sawant, Ms. Vidisha Vijay" userId="619cfcdd-eaa3-4c74-87c9-3e7f85b30f09" providerId="ADAL" clId="{23556A9E-9D61-4618-86CB-17D13862E320}" dt="2022-12-21T01:19:37.101" v="3283" actId="26606"/>
          <ac:spMkLst>
            <pc:docMk/>
            <pc:sldMk cId="3604519618" sldId="272"/>
            <ac:spMk id="39" creationId="{456BA586-8922-4113-BD35-BBF1EB1A1F42}"/>
          </ac:spMkLst>
        </pc:spChg>
        <pc:spChg chg="add">
          <ac:chgData name="Sawant, Ms. Vidisha Vijay" userId="619cfcdd-eaa3-4c74-87c9-3e7f85b30f09" providerId="ADAL" clId="{23556A9E-9D61-4618-86CB-17D13862E320}" dt="2022-12-21T01:19:37.101" v="3283" actId="26606"/>
          <ac:spMkLst>
            <pc:docMk/>
            <pc:sldMk cId="3604519618" sldId="272"/>
            <ac:spMk id="41" creationId="{B497CCB5-5FC2-473C-AFCC-2430CEF1DF71}"/>
          </ac:spMkLst>
        </pc:spChg>
        <pc:spChg chg="add">
          <ac:chgData name="Sawant, Ms. Vidisha Vijay" userId="619cfcdd-eaa3-4c74-87c9-3e7f85b30f09" providerId="ADAL" clId="{23556A9E-9D61-4618-86CB-17D13862E320}" dt="2022-12-21T01:19:37.101" v="3283" actId="26606"/>
          <ac:spMkLst>
            <pc:docMk/>
            <pc:sldMk cId="3604519618" sldId="272"/>
            <ac:spMk id="43" creationId="{599C8C75-BFDF-44E7-A028-EEB5EDD58817}"/>
          </ac:spMkLst>
        </pc:spChg>
        <pc:picChg chg="add del mod">
          <ac:chgData name="Sawant, Ms. Vidisha Vijay" userId="619cfcdd-eaa3-4c74-87c9-3e7f85b30f09" providerId="ADAL" clId="{23556A9E-9D61-4618-86CB-17D13862E320}" dt="2022-12-18T01:52:26.691" v="798" actId="478"/>
          <ac:picMkLst>
            <pc:docMk/>
            <pc:sldMk cId="3604519618" sldId="272"/>
            <ac:picMk id="5" creationId="{A91F9A1F-3C86-161A-4D1D-5D161D031ED9}"/>
          </ac:picMkLst>
        </pc:picChg>
        <pc:picChg chg="add mod">
          <ac:chgData name="Sawant, Ms. Vidisha Vijay" userId="619cfcdd-eaa3-4c74-87c9-3e7f85b30f09" providerId="ADAL" clId="{23556A9E-9D61-4618-86CB-17D13862E320}" dt="2022-12-21T01:19:47.010" v="3285" actId="14100"/>
          <ac:picMkLst>
            <pc:docMk/>
            <pc:sldMk cId="3604519618" sldId="272"/>
            <ac:picMk id="8" creationId="{B5B20006-803F-5F4C-0AAF-78F117361F82}"/>
          </ac:picMkLst>
        </pc:picChg>
        <pc:picChg chg="add del mod ord">
          <ac:chgData name="Sawant, Ms. Vidisha Vijay" userId="619cfcdd-eaa3-4c74-87c9-3e7f85b30f09" providerId="ADAL" clId="{23556A9E-9D61-4618-86CB-17D13862E320}" dt="2022-12-18T01:54:04.103" v="812" actId="478"/>
          <ac:picMkLst>
            <pc:docMk/>
            <pc:sldMk cId="3604519618" sldId="272"/>
            <ac:picMk id="11" creationId="{70FA2E58-4D89-5AD8-95A7-B0AE2EE77FFB}"/>
          </ac:picMkLst>
        </pc:picChg>
      </pc:sldChg>
      <pc:sldChg chg="addSp delSp modSp new mod modTransition setBg setClrOvrMap delDesignElem">
        <pc:chgData name="Sawant, Ms. Vidisha Vijay" userId="619cfcdd-eaa3-4c74-87c9-3e7f85b30f09" providerId="ADAL" clId="{23556A9E-9D61-4618-86CB-17D13862E320}" dt="2022-12-21T06:53:04.733" v="5036"/>
        <pc:sldMkLst>
          <pc:docMk/>
          <pc:sldMk cId="2486418122" sldId="273"/>
        </pc:sldMkLst>
        <pc:spChg chg="mod">
          <ac:chgData name="Sawant, Ms. Vidisha Vijay" userId="619cfcdd-eaa3-4c74-87c9-3e7f85b30f09" providerId="ADAL" clId="{23556A9E-9D61-4618-86CB-17D13862E320}" dt="2022-12-21T02:12:39.814" v="4650" actId="113"/>
          <ac:spMkLst>
            <pc:docMk/>
            <pc:sldMk cId="2486418122" sldId="273"/>
            <ac:spMk id="2" creationId="{8A94FCC2-DE06-B912-CE11-368A35451269}"/>
          </ac:spMkLst>
        </pc:spChg>
        <pc:spChg chg="add del">
          <ac:chgData name="Sawant, Ms. Vidisha Vijay" userId="619cfcdd-eaa3-4c74-87c9-3e7f85b30f09" providerId="ADAL" clId="{23556A9E-9D61-4618-86CB-17D13862E320}" dt="2022-12-18T01:57:23.379" v="826" actId="26606"/>
          <ac:spMkLst>
            <pc:docMk/>
            <pc:sldMk cId="2486418122" sldId="273"/>
            <ac:spMk id="3" creationId="{009CEAF9-C131-E7B3-73EB-C87BCEE8E8D0}"/>
          </ac:spMkLst>
        </pc:spChg>
        <pc:spChg chg="add del">
          <ac:chgData name="Sawant, Ms. Vidisha Vijay" userId="619cfcdd-eaa3-4c74-87c9-3e7f85b30f09" providerId="ADAL" clId="{23556A9E-9D61-4618-86CB-17D13862E320}" dt="2022-12-18T01:57:15.437" v="823" actId="26606"/>
          <ac:spMkLst>
            <pc:docMk/>
            <pc:sldMk cId="2486418122" sldId="273"/>
            <ac:spMk id="9" creationId="{0671A8AE-40A1-4631-A6B8-581AFF065482}"/>
          </ac:spMkLst>
        </pc:spChg>
        <pc:spChg chg="add del">
          <ac:chgData name="Sawant, Ms. Vidisha Vijay" userId="619cfcdd-eaa3-4c74-87c9-3e7f85b30f09" providerId="ADAL" clId="{23556A9E-9D61-4618-86CB-17D13862E320}" dt="2022-12-18T01:57:15.437" v="823" actId="26606"/>
          <ac:spMkLst>
            <pc:docMk/>
            <pc:sldMk cId="2486418122" sldId="273"/>
            <ac:spMk id="11" creationId="{AB58EF07-17C2-48CF-ABB0-EEF1F17CB8F0}"/>
          </ac:spMkLst>
        </pc:spChg>
        <pc:spChg chg="add del">
          <ac:chgData name="Sawant, Ms. Vidisha Vijay" userId="619cfcdd-eaa3-4c74-87c9-3e7f85b30f09" providerId="ADAL" clId="{23556A9E-9D61-4618-86CB-17D13862E320}" dt="2022-12-18T01:57:15.437" v="823" actId="26606"/>
          <ac:spMkLst>
            <pc:docMk/>
            <pc:sldMk cId="2486418122" sldId="273"/>
            <ac:spMk id="13" creationId="{AF2F604E-43BE-4DC3-B983-E071523364F8}"/>
          </ac:spMkLst>
        </pc:spChg>
        <pc:spChg chg="add del">
          <ac:chgData name="Sawant, Ms. Vidisha Vijay" userId="619cfcdd-eaa3-4c74-87c9-3e7f85b30f09" providerId="ADAL" clId="{23556A9E-9D61-4618-86CB-17D13862E320}" dt="2022-12-18T01:57:15.437" v="823" actId="26606"/>
          <ac:spMkLst>
            <pc:docMk/>
            <pc:sldMk cId="2486418122" sldId="273"/>
            <ac:spMk id="15" creationId="{08C9B587-E65E-4B52-B37C-ABEBB6E87928}"/>
          </ac:spMkLst>
        </pc:spChg>
        <pc:spChg chg="add del">
          <ac:chgData name="Sawant, Ms. Vidisha Vijay" userId="619cfcdd-eaa3-4c74-87c9-3e7f85b30f09" providerId="ADAL" clId="{23556A9E-9D61-4618-86CB-17D13862E320}" dt="2022-12-18T01:57:23.355" v="825" actId="26606"/>
          <ac:spMkLst>
            <pc:docMk/>
            <pc:sldMk cId="2486418122" sldId="273"/>
            <ac:spMk id="18" creationId="{6B3BAD04-E614-4C16-8360-019FCF0045AC}"/>
          </ac:spMkLst>
        </pc:spChg>
        <pc:spChg chg="add del">
          <ac:chgData name="Sawant, Ms. Vidisha Vijay" userId="619cfcdd-eaa3-4c74-87c9-3e7f85b30f09" providerId="ADAL" clId="{23556A9E-9D61-4618-86CB-17D13862E320}" dt="2022-12-18T02:51:21.365" v="999"/>
          <ac:spMkLst>
            <pc:docMk/>
            <pc:sldMk cId="2486418122" sldId="273"/>
            <ac:spMk id="20" creationId="{0671A8AE-40A1-4631-A6B8-581AFF065482}"/>
          </ac:spMkLst>
        </pc:spChg>
        <pc:spChg chg="add del">
          <ac:chgData name="Sawant, Ms. Vidisha Vijay" userId="619cfcdd-eaa3-4c74-87c9-3e7f85b30f09" providerId="ADAL" clId="{23556A9E-9D61-4618-86CB-17D13862E320}" dt="2022-12-18T02:51:21.365" v="999"/>
          <ac:spMkLst>
            <pc:docMk/>
            <pc:sldMk cId="2486418122" sldId="273"/>
            <ac:spMk id="22" creationId="{AB58EF07-17C2-48CF-ABB0-EEF1F17CB8F0}"/>
          </ac:spMkLst>
        </pc:spChg>
        <pc:spChg chg="add del">
          <ac:chgData name="Sawant, Ms. Vidisha Vijay" userId="619cfcdd-eaa3-4c74-87c9-3e7f85b30f09" providerId="ADAL" clId="{23556A9E-9D61-4618-86CB-17D13862E320}" dt="2022-12-18T02:51:21.365" v="999"/>
          <ac:spMkLst>
            <pc:docMk/>
            <pc:sldMk cId="2486418122" sldId="273"/>
            <ac:spMk id="23" creationId="{AF2F604E-43BE-4DC3-B983-E071523364F8}"/>
          </ac:spMkLst>
        </pc:spChg>
        <pc:spChg chg="add del">
          <ac:chgData name="Sawant, Ms. Vidisha Vijay" userId="619cfcdd-eaa3-4c74-87c9-3e7f85b30f09" providerId="ADAL" clId="{23556A9E-9D61-4618-86CB-17D13862E320}" dt="2022-12-18T02:51:21.365" v="999"/>
          <ac:spMkLst>
            <pc:docMk/>
            <pc:sldMk cId="2486418122" sldId="273"/>
            <ac:spMk id="24" creationId="{08C9B587-E65E-4B52-B37C-ABEBB6E87928}"/>
          </ac:spMkLst>
        </pc:spChg>
        <pc:picChg chg="add del">
          <ac:chgData name="Sawant, Ms. Vidisha Vijay" userId="619cfcdd-eaa3-4c74-87c9-3e7f85b30f09" providerId="ADAL" clId="{23556A9E-9D61-4618-86CB-17D13862E320}" dt="2022-12-18T01:57:15.437" v="823" actId="26606"/>
          <ac:picMkLst>
            <pc:docMk/>
            <pc:sldMk cId="2486418122" sldId="273"/>
            <ac:picMk id="5" creationId="{FC48145F-F932-8927-0DBD-346E8DC095B3}"/>
          </ac:picMkLst>
        </pc:picChg>
        <pc:picChg chg="add del">
          <ac:chgData name="Sawant, Ms. Vidisha Vijay" userId="619cfcdd-eaa3-4c74-87c9-3e7f85b30f09" providerId="ADAL" clId="{23556A9E-9D61-4618-86CB-17D13862E320}" dt="2022-12-18T01:57:23.355" v="825" actId="26606"/>
          <ac:picMkLst>
            <pc:docMk/>
            <pc:sldMk cId="2486418122" sldId="273"/>
            <ac:picMk id="17" creationId="{6FD71CA7-CD81-1403-BEB5-06831F6A3050}"/>
          </ac:picMkLst>
        </pc:picChg>
        <pc:picChg chg="add">
          <ac:chgData name="Sawant, Ms. Vidisha Vijay" userId="619cfcdd-eaa3-4c74-87c9-3e7f85b30f09" providerId="ADAL" clId="{23556A9E-9D61-4618-86CB-17D13862E320}" dt="2022-12-18T01:57:23.379" v="826" actId="26606"/>
          <ac:picMkLst>
            <pc:docMk/>
            <pc:sldMk cId="2486418122" sldId="273"/>
            <ac:picMk id="21" creationId="{FC48145F-F932-8927-0DBD-346E8DC095B3}"/>
          </ac:picMkLst>
        </pc:picChg>
      </pc:sldChg>
      <pc:sldChg chg="addSp delSp modSp new mod modTransition setBg addAnim delAnim modAnim delDesignElem">
        <pc:chgData name="Sawant, Ms. Vidisha Vijay" userId="619cfcdd-eaa3-4c74-87c9-3e7f85b30f09" providerId="ADAL" clId="{23556A9E-9D61-4618-86CB-17D13862E320}" dt="2022-12-21T07:13:55.738" v="5163" actId="1076"/>
        <pc:sldMkLst>
          <pc:docMk/>
          <pc:sldMk cId="754043511" sldId="274"/>
        </pc:sldMkLst>
        <pc:spChg chg="mod ord">
          <ac:chgData name="Sawant, Ms. Vidisha Vijay" userId="619cfcdd-eaa3-4c74-87c9-3e7f85b30f09" providerId="ADAL" clId="{23556A9E-9D61-4618-86CB-17D13862E320}" dt="2022-12-21T07:13:55.738" v="5163" actId="1076"/>
          <ac:spMkLst>
            <pc:docMk/>
            <pc:sldMk cId="754043511" sldId="274"/>
            <ac:spMk id="2" creationId="{8C388102-1225-CCB3-5FAD-15DA3248527C}"/>
          </ac:spMkLst>
        </pc:spChg>
        <pc:spChg chg="del mod">
          <ac:chgData name="Sawant, Ms. Vidisha Vijay" userId="619cfcdd-eaa3-4c74-87c9-3e7f85b30f09" providerId="ADAL" clId="{23556A9E-9D61-4618-86CB-17D13862E320}" dt="2022-12-18T03:19:27.301" v="1197" actId="478"/>
          <ac:spMkLst>
            <pc:docMk/>
            <pc:sldMk cId="754043511" sldId="274"/>
            <ac:spMk id="3" creationId="{BED4292A-F670-02DC-CD57-FF4401005893}"/>
          </ac:spMkLst>
        </pc:spChg>
        <pc:spChg chg="add del">
          <ac:chgData name="Sawant, Ms. Vidisha Vijay" userId="619cfcdd-eaa3-4c74-87c9-3e7f85b30f09" providerId="ADAL" clId="{23556A9E-9D61-4618-86CB-17D13862E320}" dt="2022-12-18T03:20:13.725" v="1199" actId="26606"/>
          <ac:spMkLst>
            <pc:docMk/>
            <pc:sldMk cId="754043511" sldId="274"/>
            <ac:spMk id="8" creationId="{C1DD1A8A-57D5-4A81-AD04-532B043C5611}"/>
          </ac:spMkLst>
        </pc:spChg>
        <pc:spChg chg="add del">
          <ac:chgData name="Sawant, Ms. Vidisha Vijay" userId="619cfcdd-eaa3-4c74-87c9-3e7f85b30f09" providerId="ADAL" clId="{23556A9E-9D61-4618-86CB-17D13862E320}" dt="2022-12-21T07:13:37.495" v="5162" actId="26606"/>
          <ac:spMkLst>
            <pc:docMk/>
            <pc:sldMk cId="754043511" sldId="274"/>
            <ac:spMk id="9" creationId="{37C89E4B-3C9F-44B9-8B86-D9E3D112D8EC}"/>
          </ac:spMkLst>
        </pc:spChg>
        <pc:spChg chg="add del">
          <ac:chgData name="Sawant, Ms. Vidisha Vijay" userId="619cfcdd-eaa3-4c74-87c9-3e7f85b30f09" providerId="ADAL" clId="{23556A9E-9D61-4618-86CB-17D13862E320}" dt="2022-12-18T03:20:13.725" v="1199" actId="26606"/>
          <ac:spMkLst>
            <pc:docMk/>
            <pc:sldMk cId="754043511" sldId="274"/>
            <ac:spMk id="10" creationId="{007891EC-4501-44ED-A8C8-B11B6DB767AB}"/>
          </ac:spMkLst>
        </pc:spChg>
        <pc:spChg chg="add del">
          <ac:chgData name="Sawant, Ms. Vidisha Vijay" userId="619cfcdd-eaa3-4c74-87c9-3e7f85b30f09" providerId="ADAL" clId="{23556A9E-9D61-4618-86CB-17D13862E320}" dt="2022-12-18T03:21:44.779" v="1205" actId="26606"/>
          <ac:spMkLst>
            <pc:docMk/>
            <pc:sldMk cId="754043511" sldId="274"/>
            <ac:spMk id="11" creationId="{37C89E4B-3C9F-44B9-8B86-D9E3D112D8EC}"/>
          </ac:spMkLst>
        </pc:spChg>
        <pc:spChg chg="add del">
          <ac:chgData name="Sawant, Ms. Vidisha Vijay" userId="619cfcdd-eaa3-4c74-87c9-3e7f85b30f09" providerId="ADAL" clId="{23556A9E-9D61-4618-86CB-17D13862E320}" dt="2022-12-21T07:13:37.495" v="5162" actId="26606"/>
          <ac:spMkLst>
            <pc:docMk/>
            <pc:sldMk cId="754043511" sldId="274"/>
            <ac:spMk id="16" creationId="{A254D376-7060-4491-9779-FC35E62F3F6F}"/>
          </ac:spMkLst>
        </pc:spChg>
        <pc:spChg chg="add del">
          <ac:chgData name="Sawant, Ms. Vidisha Vijay" userId="619cfcdd-eaa3-4c74-87c9-3e7f85b30f09" providerId="ADAL" clId="{23556A9E-9D61-4618-86CB-17D13862E320}" dt="2022-12-18T03:22:38.769" v="1211" actId="26606"/>
          <ac:spMkLst>
            <pc:docMk/>
            <pc:sldMk cId="754043511" sldId="274"/>
            <ac:spMk id="19" creationId="{7F57BEA8-497D-4AA8-8A18-BDCD696B25FE}"/>
          </ac:spMkLst>
        </pc:spChg>
        <pc:spChg chg="add del">
          <ac:chgData name="Sawant, Ms. Vidisha Vijay" userId="619cfcdd-eaa3-4c74-87c9-3e7f85b30f09" providerId="ADAL" clId="{23556A9E-9D61-4618-86CB-17D13862E320}" dt="2022-12-18T03:22:35.064" v="1208" actId="26606"/>
          <ac:spMkLst>
            <pc:docMk/>
            <pc:sldMk cId="754043511" sldId="274"/>
            <ac:spMk id="25" creationId="{823AC064-BC96-4F32-8AE1-B2FD38754823}"/>
          </ac:spMkLst>
        </pc:spChg>
        <pc:spChg chg="add del">
          <ac:chgData name="Sawant, Ms. Vidisha Vijay" userId="619cfcdd-eaa3-4c74-87c9-3e7f85b30f09" providerId="ADAL" clId="{23556A9E-9D61-4618-86CB-17D13862E320}" dt="2022-12-18T03:22:38.765" v="1210" actId="26606"/>
          <ac:spMkLst>
            <pc:docMk/>
            <pc:sldMk cId="754043511" sldId="274"/>
            <ac:spMk id="32" creationId="{7F57BEA8-497D-4AA8-8A18-BDCD696B25FE}"/>
          </ac:spMkLst>
        </pc:spChg>
        <pc:spChg chg="add del">
          <ac:chgData name="Sawant, Ms. Vidisha Vijay" userId="619cfcdd-eaa3-4c74-87c9-3e7f85b30f09" providerId="ADAL" clId="{23556A9E-9D61-4618-86CB-17D13862E320}" dt="2022-12-18T03:22:56.362" v="1214" actId="26606"/>
          <ac:spMkLst>
            <pc:docMk/>
            <pc:sldMk cId="754043511" sldId="274"/>
            <ac:spMk id="34" creationId="{37C89E4B-3C9F-44B9-8B86-D9E3D112D8EC}"/>
          </ac:spMkLst>
        </pc:spChg>
        <pc:spChg chg="add del">
          <ac:chgData name="Sawant, Ms. Vidisha Vijay" userId="619cfcdd-eaa3-4c74-87c9-3e7f85b30f09" providerId="ADAL" clId="{23556A9E-9D61-4618-86CB-17D13862E320}" dt="2022-12-20T15:49:09.667" v="2638"/>
          <ac:spMkLst>
            <pc:docMk/>
            <pc:sldMk cId="754043511" sldId="274"/>
            <ac:spMk id="41" creationId="{37C89E4B-3C9F-44B9-8B86-D9E3D112D8EC}"/>
          </ac:spMkLst>
        </pc:spChg>
        <pc:picChg chg="add del">
          <ac:chgData name="Sawant, Ms. Vidisha Vijay" userId="619cfcdd-eaa3-4c74-87c9-3e7f85b30f09" providerId="ADAL" clId="{23556A9E-9D61-4618-86CB-17D13862E320}" dt="2022-12-18T03:20:13.725" v="1199" actId="26606"/>
          <ac:picMkLst>
            <pc:docMk/>
            <pc:sldMk cId="754043511" sldId="274"/>
            <ac:picMk id="4" creationId="{809B8288-CF5A-6F24-DF66-4FA7F972D071}"/>
          </ac:picMkLst>
        </pc:picChg>
        <pc:picChg chg="add mod ord">
          <ac:chgData name="Sawant, Ms. Vidisha Vijay" userId="619cfcdd-eaa3-4c74-87c9-3e7f85b30f09" providerId="ADAL" clId="{23556A9E-9D61-4618-86CB-17D13862E320}" dt="2022-12-21T07:13:37.495" v="5162" actId="26606"/>
          <ac:picMkLst>
            <pc:docMk/>
            <pc:sldMk cId="754043511" sldId="274"/>
            <ac:picMk id="6" creationId="{96721646-70C4-9DA3-D12D-A5FF4C7BFC2A}"/>
          </ac:picMkLst>
        </pc:picChg>
        <pc:cxnChg chg="add del">
          <ac:chgData name="Sawant, Ms. Vidisha Vijay" userId="619cfcdd-eaa3-4c74-87c9-3e7f85b30f09" providerId="ADAL" clId="{23556A9E-9D61-4618-86CB-17D13862E320}" dt="2022-12-21T07:13:37.495" v="5162" actId="26606"/>
          <ac:cxnSpMkLst>
            <pc:docMk/>
            <pc:sldMk cId="754043511" sldId="274"/>
            <ac:cxnSpMk id="12" creationId="{AA2EAA10-076F-46BD-8F0F-B9A2FB77A85C}"/>
          </ac:cxnSpMkLst>
        </pc:cxnChg>
        <pc:cxnChg chg="add del">
          <ac:chgData name="Sawant, Ms. Vidisha Vijay" userId="619cfcdd-eaa3-4c74-87c9-3e7f85b30f09" providerId="ADAL" clId="{23556A9E-9D61-4618-86CB-17D13862E320}" dt="2022-12-18T03:21:44.779" v="1205" actId="26606"/>
          <ac:cxnSpMkLst>
            <pc:docMk/>
            <pc:sldMk cId="754043511" sldId="274"/>
            <ac:cxnSpMk id="13" creationId="{AA2EAA10-076F-46BD-8F0F-B9A2FB77A85C}"/>
          </ac:cxnSpMkLst>
        </pc:cxnChg>
        <pc:cxnChg chg="add del">
          <ac:chgData name="Sawant, Ms. Vidisha Vijay" userId="619cfcdd-eaa3-4c74-87c9-3e7f85b30f09" providerId="ADAL" clId="{23556A9E-9D61-4618-86CB-17D13862E320}" dt="2022-12-21T07:13:37.495" v="5162" actId="26606"/>
          <ac:cxnSpMkLst>
            <pc:docMk/>
            <pc:sldMk cId="754043511" sldId="274"/>
            <ac:cxnSpMk id="14" creationId="{D891E407-403B-4764-86C9-33A56D3BCAA3}"/>
          </ac:cxnSpMkLst>
        </pc:cxnChg>
        <pc:cxnChg chg="add del">
          <ac:chgData name="Sawant, Ms. Vidisha Vijay" userId="619cfcdd-eaa3-4c74-87c9-3e7f85b30f09" providerId="ADAL" clId="{23556A9E-9D61-4618-86CB-17D13862E320}" dt="2022-12-18T03:21:44.779" v="1205" actId="26606"/>
          <ac:cxnSpMkLst>
            <pc:docMk/>
            <pc:sldMk cId="754043511" sldId="274"/>
            <ac:cxnSpMk id="15" creationId="{D891E407-403B-4764-86C9-33A56D3BCAA3}"/>
          </ac:cxnSpMkLst>
        </pc:cxnChg>
        <pc:cxnChg chg="add del">
          <ac:chgData name="Sawant, Ms. Vidisha Vijay" userId="619cfcdd-eaa3-4c74-87c9-3e7f85b30f09" providerId="ADAL" clId="{23556A9E-9D61-4618-86CB-17D13862E320}" dt="2022-12-18T03:22:38.769" v="1211" actId="26606"/>
          <ac:cxnSpMkLst>
            <pc:docMk/>
            <pc:sldMk cId="754043511" sldId="274"/>
            <ac:cxnSpMk id="17" creationId="{AD7193FB-6AE6-4B3B-8F89-56B55DD63B4D}"/>
          </ac:cxnSpMkLst>
        </pc:cxnChg>
        <pc:cxnChg chg="add del">
          <ac:chgData name="Sawant, Ms. Vidisha Vijay" userId="619cfcdd-eaa3-4c74-87c9-3e7f85b30f09" providerId="ADAL" clId="{23556A9E-9D61-4618-86CB-17D13862E320}" dt="2022-12-18T03:22:38.769" v="1211" actId="26606"/>
          <ac:cxnSpMkLst>
            <pc:docMk/>
            <pc:sldMk cId="754043511" sldId="274"/>
            <ac:cxnSpMk id="18" creationId="{D2E961F1-4A28-4A5F-BBD4-6E400E5E6C75}"/>
          </ac:cxnSpMkLst>
        </pc:cxnChg>
        <pc:cxnChg chg="add del">
          <ac:chgData name="Sawant, Ms. Vidisha Vijay" userId="619cfcdd-eaa3-4c74-87c9-3e7f85b30f09" providerId="ADAL" clId="{23556A9E-9D61-4618-86CB-17D13862E320}" dt="2022-12-18T03:22:38.769" v="1211" actId="26606"/>
          <ac:cxnSpMkLst>
            <pc:docMk/>
            <pc:sldMk cId="754043511" sldId="274"/>
            <ac:cxnSpMk id="20" creationId="{A82415D3-DDE5-4D63-8CB3-23A5EC581B27}"/>
          </ac:cxnSpMkLst>
        </pc:cxnChg>
        <pc:cxnChg chg="add del">
          <ac:chgData name="Sawant, Ms. Vidisha Vijay" userId="619cfcdd-eaa3-4c74-87c9-3e7f85b30f09" providerId="ADAL" clId="{23556A9E-9D61-4618-86CB-17D13862E320}" dt="2022-12-18T03:22:35.064" v="1208" actId="26606"/>
          <ac:cxnSpMkLst>
            <pc:docMk/>
            <pc:sldMk cId="754043511" sldId="274"/>
            <ac:cxnSpMk id="27" creationId="{7E7C77BC-7138-40B1-A15B-20F57A494629}"/>
          </ac:cxnSpMkLst>
        </pc:cxnChg>
        <pc:cxnChg chg="add del">
          <ac:chgData name="Sawant, Ms. Vidisha Vijay" userId="619cfcdd-eaa3-4c74-87c9-3e7f85b30f09" providerId="ADAL" clId="{23556A9E-9D61-4618-86CB-17D13862E320}" dt="2022-12-18T03:22:38.765" v="1210" actId="26606"/>
          <ac:cxnSpMkLst>
            <pc:docMk/>
            <pc:sldMk cId="754043511" sldId="274"/>
            <ac:cxnSpMk id="29" creationId="{A82415D3-DDE5-4D63-8CB3-23A5EC581B27}"/>
          </ac:cxnSpMkLst>
        </pc:cxnChg>
        <pc:cxnChg chg="add del">
          <ac:chgData name="Sawant, Ms. Vidisha Vijay" userId="619cfcdd-eaa3-4c74-87c9-3e7f85b30f09" providerId="ADAL" clId="{23556A9E-9D61-4618-86CB-17D13862E320}" dt="2022-12-18T03:22:38.765" v="1210" actId="26606"/>
          <ac:cxnSpMkLst>
            <pc:docMk/>
            <pc:sldMk cId="754043511" sldId="274"/>
            <ac:cxnSpMk id="30" creationId="{D2E961F1-4A28-4A5F-BBD4-6E400E5E6C75}"/>
          </ac:cxnSpMkLst>
        </pc:cxnChg>
        <pc:cxnChg chg="add del">
          <ac:chgData name="Sawant, Ms. Vidisha Vijay" userId="619cfcdd-eaa3-4c74-87c9-3e7f85b30f09" providerId="ADAL" clId="{23556A9E-9D61-4618-86CB-17D13862E320}" dt="2022-12-18T03:22:38.765" v="1210" actId="26606"/>
          <ac:cxnSpMkLst>
            <pc:docMk/>
            <pc:sldMk cId="754043511" sldId="274"/>
            <ac:cxnSpMk id="31" creationId="{AD7193FB-6AE6-4B3B-8F89-56B55DD63B4D}"/>
          </ac:cxnSpMkLst>
        </pc:cxnChg>
        <pc:cxnChg chg="add del">
          <ac:chgData name="Sawant, Ms. Vidisha Vijay" userId="619cfcdd-eaa3-4c74-87c9-3e7f85b30f09" providerId="ADAL" clId="{23556A9E-9D61-4618-86CB-17D13862E320}" dt="2022-12-18T03:22:56.362" v="1214" actId="26606"/>
          <ac:cxnSpMkLst>
            <pc:docMk/>
            <pc:sldMk cId="754043511" sldId="274"/>
            <ac:cxnSpMk id="35" creationId="{AA2EAA10-076F-46BD-8F0F-B9A2FB77A85C}"/>
          </ac:cxnSpMkLst>
        </pc:cxnChg>
        <pc:cxnChg chg="add del">
          <ac:chgData name="Sawant, Ms. Vidisha Vijay" userId="619cfcdd-eaa3-4c74-87c9-3e7f85b30f09" providerId="ADAL" clId="{23556A9E-9D61-4618-86CB-17D13862E320}" dt="2022-12-18T03:22:56.362" v="1214" actId="26606"/>
          <ac:cxnSpMkLst>
            <pc:docMk/>
            <pc:sldMk cId="754043511" sldId="274"/>
            <ac:cxnSpMk id="36" creationId="{D891E407-403B-4764-86C9-33A56D3BCAA3}"/>
          </ac:cxnSpMkLst>
        </pc:cxnChg>
        <pc:cxnChg chg="add del">
          <ac:chgData name="Sawant, Ms. Vidisha Vijay" userId="619cfcdd-eaa3-4c74-87c9-3e7f85b30f09" providerId="ADAL" clId="{23556A9E-9D61-4618-86CB-17D13862E320}" dt="2022-12-20T15:49:09.667" v="2638"/>
          <ac:cxnSpMkLst>
            <pc:docMk/>
            <pc:sldMk cId="754043511" sldId="274"/>
            <ac:cxnSpMk id="43" creationId="{AA2EAA10-076F-46BD-8F0F-B9A2FB77A85C}"/>
          </ac:cxnSpMkLst>
        </pc:cxnChg>
        <pc:cxnChg chg="add del">
          <ac:chgData name="Sawant, Ms. Vidisha Vijay" userId="619cfcdd-eaa3-4c74-87c9-3e7f85b30f09" providerId="ADAL" clId="{23556A9E-9D61-4618-86CB-17D13862E320}" dt="2022-12-20T15:49:09.667" v="2638"/>
          <ac:cxnSpMkLst>
            <pc:docMk/>
            <pc:sldMk cId="754043511" sldId="274"/>
            <ac:cxnSpMk id="45" creationId="{D891E407-403B-4764-86C9-33A56D3BCAA3}"/>
          </ac:cxnSpMkLst>
        </pc:cxnChg>
      </pc:sldChg>
      <pc:sldChg chg="addSp delSp modSp new del mod setBg">
        <pc:chgData name="Sawant, Ms. Vidisha Vijay" userId="619cfcdd-eaa3-4c74-87c9-3e7f85b30f09" providerId="ADAL" clId="{23556A9E-9D61-4618-86CB-17D13862E320}" dt="2022-12-18T05:00:03.958" v="1550" actId="47"/>
        <pc:sldMkLst>
          <pc:docMk/>
          <pc:sldMk cId="2851573193" sldId="275"/>
        </pc:sldMkLst>
        <pc:spChg chg="mod">
          <ac:chgData name="Sawant, Ms. Vidisha Vijay" userId="619cfcdd-eaa3-4c74-87c9-3e7f85b30f09" providerId="ADAL" clId="{23556A9E-9D61-4618-86CB-17D13862E320}" dt="2022-12-18T04:55:17.892" v="1408" actId="26606"/>
          <ac:spMkLst>
            <pc:docMk/>
            <pc:sldMk cId="2851573193" sldId="275"/>
            <ac:spMk id="2" creationId="{C4460CD3-AFE9-42F4-6CA7-66912C9EAFC9}"/>
          </ac:spMkLst>
        </pc:spChg>
        <pc:spChg chg="del mod">
          <ac:chgData name="Sawant, Ms. Vidisha Vijay" userId="619cfcdd-eaa3-4c74-87c9-3e7f85b30f09" providerId="ADAL" clId="{23556A9E-9D61-4618-86CB-17D13862E320}" dt="2022-12-18T04:55:09.351" v="1405"/>
          <ac:spMkLst>
            <pc:docMk/>
            <pc:sldMk cId="2851573193" sldId="275"/>
            <ac:spMk id="3" creationId="{B0647BC7-BFF7-3F77-6A57-29FAEB45DAAC}"/>
          </ac:spMkLst>
        </pc:spChg>
        <pc:spChg chg="add">
          <ac:chgData name="Sawant, Ms. Vidisha Vijay" userId="619cfcdd-eaa3-4c74-87c9-3e7f85b30f09" providerId="ADAL" clId="{23556A9E-9D61-4618-86CB-17D13862E320}" dt="2022-12-18T04:55:17.892" v="1408" actId="26606"/>
          <ac:spMkLst>
            <pc:docMk/>
            <pc:sldMk cId="2851573193" sldId="275"/>
            <ac:spMk id="9" creationId="{866C75D0-8F5D-0207-E306-DB180335396A}"/>
          </ac:spMkLst>
        </pc:spChg>
        <pc:spChg chg="add">
          <ac:chgData name="Sawant, Ms. Vidisha Vijay" userId="619cfcdd-eaa3-4c74-87c9-3e7f85b30f09" providerId="ADAL" clId="{23556A9E-9D61-4618-86CB-17D13862E320}" dt="2022-12-18T04:55:17.892" v="1408" actId="26606"/>
          <ac:spMkLst>
            <pc:docMk/>
            <pc:sldMk cId="2851573193" sldId="275"/>
            <ac:spMk id="12" creationId="{5E39A796-BE83-48B1-B33F-35C4A32AAB57}"/>
          </ac:spMkLst>
        </pc:spChg>
        <pc:spChg chg="add">
          <ac:chgData name="Sawant, Ms. Vidisha Vijay" userId="619cfcdd-eaa3-4c74-87c9-3e7f85b30f09" providerId="ADAL" clId="{23556A9E-9D61-4618-86CB-17D13862E320}" dt="2022-12-18T04:55:17.892" v="1408" actId="26606"/>
          <ac:spMkLst>
            <pc:docMk/>
            <pc:sldMk cId="2851573193" sldId="275"/>
            <ac:spMk id="14" creationId="{72F84B47-E267-4194-8194-831DB7B5547F}"/>
          </ac:spMkLst>
        </pc:spChg>
        <pc:picChg chg="add mod">
          <ac:chgData name="Sawant, Ms. Vidisha Vijay" userId="619cfcdd-eaa3-4c74-87c9-3e7f85b30f09" providerId="ADAL" clId="{23556A9E-9D61-4618-86CB-17D13862E320}" dt="2022-12-18T04:55:17.892" v="1408" actId="26606"/>
          <ac:picMkLst>
            <pc:docMk/>
            <pc:sldMk cId="2851573193" sldId="275"/>
            <ac:picMk id="5" creationId="{ADC79152-878C-CB7D-5A0C-884F8B912794}"/>
          </ac:picMkLst>
        </pc:picChg>
      </pc:sldChg>
      <pc:sldChg chg="addSp delSp modSp new mod modTransition setBg">
        <pc:chgData name="Sawant, Ms. Vidisha Vijay" userId="619cfcdd-eaa3-4c74-87c9-3e7f85b30f09" providerId="ADAL" clId="{23556A9E-9D61-4618-86CB-17D13862E320}" dt="2022-12-21T06:59:17.852" v="5074"/>
        <pc:sldMkLst>
          <pc:docMk/>
          <pc:sldMk cId="1723103759" sldId="276"/>
        </pc:sldMkLst>
        <pc:spChg chg="mod">
          <ac:chgData name="Sawant, Ms. Vidisha Vijay" userId="619cfcdd-eaa3-4c74-87c9-3e7f85b30f09" providerId="ADAL" clId="{23556A9E-9D61-4618-86CB-17D13862E320}" dt="2022-12-20T15:48:36.542" v="2622" actId="1076"/>
          <ac:spMkLst>
            <pc:docMk/>
            <pc:sldMk cId="1723103759" sldId="276"/>
            <ac:spMk id="2" creationId="{AFE5F55A-B1DD-B433-7285-CE85E156C700}"/>
          </ac:spMkLst>
        </pc:spChg>
        <pc:spChg chg="del mod">
          <ac:chgData name="Sawant, Ms. Vidisha Vijay" userId="619cfcdd-eaa3-4c74-87c9-3e7f85b30f09" providerId="ADAL" clId="{23556A9E-9D61-4618-86CB-17D13862E320}" dt="2022-12-18T03:51:31.132" v="1217"/>
          <ac:spMkLst>
            <pc:docMk/>
            <pc:sldMk cId="1723103759" sldId="276"/>
            <ac:spMk id="3" creationId="{EF57C533-D4CB-E325-1EC8-EC55FEBA3EDB}"/>
          </ac:spMkLst>
        </pc:spChg>
        <pc:spChg chg="add del mod ord">
          <ac:chgData name="Sawant, Ms. Vidisha Vijay" userId="619cfcdd-eaa3-4c74-87c9-3e7f85b30f09" providerId="ADAL" clId="{23556A9E-9D61-4618-86CB-17D13862E320}" dt="2022-12-18T04:42:47.503" v="1393" actId="478"/>
          <ac:spMkLst>
            <pc:docMk/>
            <pc:sldMk cId="1723103759" sldId="276"/>
            <ac:spMk id="5" creationId="{CD5D263F-8D30-C3B8-F7F5-EE310AFEDE1F}"/>
          </ac:spMkLst>
        </pc:spChg>
        <pc:graphicFrameChg chg="add mod modGraphic">
          <ac:chgData name="Sawant, Ms. Vidisha Vijay" userId="619cfcdd-eaa3-4c74-87c9-3e7f85b30f09" providerId="ADAL" clId="{23556A9E-9D61-4618-86CB-17D13862E320}" dt="2022-12-20T16:35:01.339" v="3110" actId="2711"/>
          <ac:graphicFrameMkLst>
            <pc:docMk/>
            <pc:sldMk cId="1723103759" sldId="276"/>
            <ac:graphicFrameMk id="4" creationId="{2B6135C0-0EA4-9724-7038-C07C06EFA449}"/>
          </ac:graphicFrameMkLst>
        </pc:graphicFrameChg>
      </pc:sldChg>
      <pc:sldChg chg="addSp delSp modSp new mod ord modTransition setBg">
        <pc:chgData name="Sawant, Ms. Vidisha Vijay" userId="619cfcdd-eaa3-4c74-87c9-3e7f85b30f09" providerId="ADAL" clId="{23556A9E-9D61-4618-86CB-17D13862E320}" dt="2022-12-21T06:58:41.541" v="5063"/>
        <pc:sldMkLst>
          <pc:docMk/>
          <pc:sldMk cId="3199132123" sldId="277"/>
        </pc:sldMkLst>
        <pc:spChg chg="mod">
          <ac:chgData name="Sawant, Ms. Vidisha Vijay" userId="619cfcdd-eaa3-4c74-87c9-3e7f85b30f09" providerId="ADAL" clId="{23556A9E-9D61-4618-86CB-17D13862E320}" dt="2022-12-21T02:51:00.140" v="4677" actId="403"/>
          <ac:spMkLst>
            <pc:docMk/>
            <pc:sldMk cId="3199132123" sldId="277"/>
            <ac:spMk id="2" creationId="{39EB7E0B-C200-E2BB-5E70-C5F941EC92A6}"/>
          </ac:spMkLst>
        </pc:spChg>
        <pc:spChg chg="del mod">
          <ac:chgData name="Sawant, Ms. Vidisha Vijay" userId="619cfcdd-eaa3-4c74-87c9-3e7f85b30f09" providerId="ADAL" clId="{23556A9E-9D61-4618-86CB-17D13862E320}" dt="2022-12-18T04:41:07.504" v="1313"/>
          <ac:spMkLst>
            <pc:docMk/>
            <pc:sldMk cId="3199132123" sldId="277"/>
            <ac:spMk id="3" creationId="{30B005EA-7F09-2EEA-4899-EFA858E2D165}"/>
          </ac:spMkLst>
        </pc:spChg>
        <pc:spChg chg="add del mod">
          <ac:chgData name="Sawant, Ms. Vidisha Vijay" userId="619cfcdd-eaa3-4c74-87c9-3e7f85b30f09" providerId="ADAL" clId="{23556A9E-9D61-4618-86CB-17D13862E320}" dt="2022-12-18T04:41:14.106" v="1314" actId="478"/>
          <ac:spMkLst>
            <pc:docMk/>
            <pc:sldMk cId="3199132123" sldId="277"/>
            <ac:spMk id="4" creationId="{9CCF1311-BB62-661A-F23F-B6FFBF10118F}"/>
          </ac:spMkLst>
        </pc:spChg>
        <pc:spChg chg="add del mod">
          <ac:chgData name="Sawant, Ms. Vidisha Vijay" userId="619cfcdd-eaa3-4c74-87c9-3e7f85b30f09" providerId="ADAL" clId="{23556A9E-9D61-4618-86CB-17D13862E320}" dt="2022-12-18T04:41:23.691" v="1316" actId="478"/>
          <ac:spMkLst>
            <pc:docMk/>
            <pc:sldMk cId="3199132123" sldId="277"/>
            <ac:spMk id="5" creationId="{36440718-D297-62A4-5A95-9FE931996452}"/>
          </ac:spMkLst>
        </pc:spChg>
        <pc:graphicFrameChg chg="add mod modGraphic">
          <ac:chgData name="Sawant, Ms. Vidisha Vijay" userId="619cfcdd-eaa3-4c74-87c9-3e7f85b30f09" providerId="ADAL" clId="{23556A9E-9D61-4618-86CB-17D13862E320}" dt="2022-12-21T02:52:25.791" v="4685" actId="1076"/>
          <ac:graphicFrameMkLst>
            <pc:docMk/>
            <pc:sldMk cId="3199132123" sldId="277"/>
            <ac:graphicFrameMk id="6" creationId="{2B258854-3BCB-7B51-C00E-52AA8FB5BF09}"/>
          </ac:graphicFrameMkLst>
        </pc:graphicFrameChg>
        <pc:picChg chg="add mod">
          <ac:chgData name="Sawant, Ms. Vidisha Vijay" userId="619cfcdd-eaa3-4c74-87c9-3e7f85b30f09" providerId="ADAL" clId="{23556A9E-9D61-4618-86CB-17D13862E320}" dt="2022-12-21T02:51:56.005" v="4684" actId="14861"/>
          <ac:picMkLst>
            <pc:docMk/>
            <pc:sldMk cId="3199132123" sldId="277"/>
            <ac:picMk id="4" creationId="{879F7671-79EA-89F8-34E0-C271F329B017}"/>
          </ac:picMkLst>
        </pc:picChg>
      </pc:sldChg>
      <pc:sldChg chg="addSp delSp modSp new mod modTransition setBg addAnim delAnim setClrOvrMap delDesignElem">
        <pc:chgData name="Sawant, Ms. Vidisha Vijay" userId="619cfcdd-eaa3-4c74-87c9-3e7f85b30f09" providerId="ADAL" clId="{23556A9E-9D61-4618-86CB-17D13862E320}" dt="2022-12-21T06:42:50.168" v="4987"/>
        <pc:sldMkLst>
          <pc:docMk/>
          <pc:sldMk cId="2679184440" sldId="278"/>
        </pc:sldMkLst>
        <pc:spChg chg="mod ord">
          <ac:chgData name="Sawant, Ms. Vidisha Vijay" userId="619cfcdd-eaa3-4c74-87c9-3e7f85b30f09" providerId="ADAL" clId="{23556A9E-9D61-4618-86CB-17D13862E320}" dt="2022-12-18T07:10:53.162" v="1604" actId="26606"/>
          <ac:spMkLst>
            <pc:docMk/>
            <pc:sldMk cId="2679184440" sldId="278"/>
            <ac:spMk id="2" creationId="{30D52C4C-FCC7-AEAA-DDBE-66EA72338348}"/>
          </ac:spMkLst>
        </pc:spChg>
        <pc:spChg chg="add del mod">
          <ac:chgData name="Sawant, Ms. Vidisha Vijay" userId="619cfcdd-eaa3-4c74-87c9-3e7f85b30f09" providerId="ADAL" clId="{23556A9E-9D61-4618-86CB-17D13862E320}" dt="2022-12-18T07:08:07.281" v="1594" actId="26606"/>
          <ac:spMkLst>
            <pc:docMk/>
            <pc:sldMk cId="2679184440" sldId="278"/>
            <ac:spMk id="3" creationId="{438F0526-8F86-8F7F-3F36-B6CA74CFCE89}"/>
          </ac:spMkLst>
        </pc:spChg>
        <pc:spChg chg="add del">
          <ac:chgData name="Sawant, Ms. Vidisha Vijay" userId="619cfcdd-eaa3-4c74-87c9-3e7f85b30f09" providerId="ADAL" clId="{23556A9E-9D61-4618-86CB-17D13862E320}" dt="2022-12-18T07:07:58.559" v="1589" actId="26606"/>
          <ac:spMkLst>
            <pc:docMk/>
            <pc:sldMk cId="2679184440" sldId="278"/>
            <ac:spMk id="9" creationId="{6B3BAD04-E614-4C16-8360-019FCF0045AC}"/>
          </ac:spMkLst>
        </pc:spChg>
        <pc:spChg chg="add del">
          <ac:chgData name="Sawant, Ms. Vidisha Vijay" userId="619cfcdd-eaa3-4c74-87c9-3e7f85b30f09" providerId="ADAL" clId="{23556A9E-9D61-4618-86CB-17D13862E320}" dt="2022-12-18T07:08:06.071" v="1591" actId="26606"/>
          <ac:spMkLst>
            <pc:docMk/>
            <pc:sldMk cId="2679184440" sldId="278"/>
            <ac:spMk id="14" creationId="{37C89E4B-3C9F-44B9-8B86-D9E3D112D8EC}"/>
          </ac:spMkLst>
        </pc:spChg>
        <pc:spChg chg="add del">
          <ac:chgData name="Sawant, Ms. Vidisha Vijay" userId="619cfcdd-eaa3-4c74-87c9-3e7f85b30f09" providerId="ADAL" clId="{23556A9E-9D61-4618-86CB-17D13862E320}" dt="2022-12-18T07:08:07.264" v="1593" actId="26606"/>
          <ac:spMkLst>
            <pc:docMk/>
            <pc:sldMk cId="2679184440" sldId="278"/>
            <ac:spMk id="17" creationId="{522A94E1-AEBD-4286-BFF8-0711E4CD3E3B}"/>
          </ac:spMkLst>
        </pc:spChg>
        <pc:spChg chg="add del">
          <ac:chgData name="Sawant, Ms. Vidisha Vijay" userId="619cfcdd-eaa3-4c74-87c9-3e7f85b30f09" providerId="ADAL" clId="{23556A9E-9D61-4618-86CB-17D13862E320}" dt="2022-12-18T07:10:53.162" v="1604" actId="26606"/>
          <ac:spMkLst>
            <pc:docMk/>
            <pc:sldMk cId="2679184440" sldId="278"/>
            <ac:spMk id="20" creationId="{37C89E4B-3C9F-44B9-8B86-D9E3D112D8EC}"/>
          </ac:spMkLst>
        </pc:spChg>
        <pc:spChg chg="add del">
          <ac:chgData name="Sawant, Ms. Vidisha Vijay" userId="619cfcdd-eaa3-4c74-87c9-3e7f85b30f09" providerId="ADAL" clId="{23556A9E-9D61-4618-86CB-17D13862E320}" dt="2022-12-18T07:10:36.488" v="1601" actId="26606"/>
          <ac:spMkLst>
            <pc:docMk/>
            <pc:sldMk cId="2679184440" sldId="278"/>
            <ac:spMk id="27" creationId="{522A94E1-AEBD-4286-BFF8-0711E4CD3E3B}"/>
          </ac:spMkLst>
        </pc:spChg>
        <pc:spChg chg="add del">
          <ac:chgData name="Sawant, Ms. Vidisha Vijay" userId="619cfcdd-eaa3-4c74-87c9-3e7f85b30f09" providerId="ADAL" clId="{23556A9E-9D61-4618-86CB-17D13862E320}" dt="2022-12-18T07:10:53.154" v="1603" actId="26606"/>
          <ac:spMkLst>
            <pc:docMk/>
            <pc:sldMk cId="2679184440" sldId="278"/>
            <ac:spMk id="29" creationId="{9F6380B4-6A1C-481E-8408-B4E6C75B9B81}"/>
          </ac:spMkLst>
        </pc:spChg>
        <pc:spChg chg="add del">
          <ac:chgData name="Sawant, Ms. Vidisha Vijay" userId="619cfcdd-eaa3-4c74-87c9-3e7f85b30f09" providerId="ADAL" clId="{23556A9E-9D61-4618-86CB-17D13862E320}" dt="2022-12-18T07:10:53.154" v="1603" actId="26606"/>
          <ac:spMkLst>
            <pc:docMk/>
            <pc:sldMk cId="2679184440" sldId="278"/>
            <ac:spMk id="30" creationId="{657F69E0-C4B0-4BEC-A689-4F8D877F05D4}"/>
          </ac:spMkLst>
        </pc:spChg>
        <pc:spChg chg="add del">
          <ac:chgData name="Sawant, Ms. Vidisha Vijay" userId="619cfcdd-eaa3-4c74-87c9-3e7f85b30f09" providerId="ADAL" clId="{23556A9E-9D61-4618-86CB-17D13862E320}" dt="2022-12-20T15:49:09.667" v="2638"/>
          <ac:spMkLst>
            <pc:docMk/>
            <pc:sldMk cId="2679184440" sldId="278"/>
            <ac:spMk id="31" creationId="{AF2F604E-43BE-4DC3-B983-E071523364F8}"/>
          </ac:spMkLst>
        </pc:spChg>
        <pc:spChg chg="add del">
          <ac:chgData name="Sawant, Ms. Vidisha Vijay" userId="619cfcdd-eaa3-4c74-87c9-3e7f85b30f09" providerId="ADAL" clId="{23556A9E-9D61-4618-86CB-17D13862E320}" dt="2022-12-20T15:49:09.667" v="2638"/>
          <ac:spMkLst>
            <pc:docMk/>
            <pc:sldMk cId="2679184440" sldId="278"/>
            <ac:spMk id="32" creationId="{0671A8AE-40A1-4631-A6B8-581AFF065482}"/>
          </ac:spMkLst>
        </pc:spChg>
        <pc:spChg chg="add del">
          <ac:chgData name="Sawant, Ms. Vidisha Vijay" userId="619cfcdd-eaa3-4c74-87c9-3e7f85b30f09" providerId="ADAL" clId="{23556A9E-9D61-4618-86CB-17D13862E320}" dt="2022-12-20T15:49:09.667" v="2638"/>
          <ac:spMkLst>
            <pc:docMk/>
            <pc:sldMk cId="2679184440" sldId="278"/>
            <ac:spMk id="33" creationId="{08C9B587-E65E-4B52-B37C-ABEBB6E87928}"/>
          </ac:spMkLst>
        </pc:spChg>
        <pc:spChg chg="add del">
          <ac:chgData name="Sawant, Ms. Vidisha Vijay" userId="619cfcdd-eaa3-4c74-87c9-3e7f85b30f09" providerId="ADAL" clId="{23556A9E-9D61-4618-86CB-17D13862E320}" dt="2022-12-20T15:49:09.667" v="2638"/>
          <ac:spMkLst>
            <pc:docMk/>
            <pc:sldMk cId="2679184440" sldId="278"/>
            <ac:spMk id="34" creationId="{AB58EF07-17C2-48CF-ABB0-EEF1F17CB8F0}"/>
          </ac:spMkLst>
        </pc:spChg>
        <pc:picChg chg="add del">
          <ac:chgData name="Sawant, Ms. Vidisha Vijay" userId="619cfcdd-eaa3-4c74-87c9-3e7f85b30f09" providerId="ADAL" clId="{23556A9E-9D61-4618-86CB-17D13862E320}" dt="2022-12-18T07:07:58.559" v="1589" actId="26606"/>
          <ac:picMkLst>
            <pc:docMk/>
            <pc:sldMk cId="2679184440" sldId="278"/>
            <ac:picMk id="5" creationId="{EE77E482-BE59-F5BA-3D7D-E26556D82A8D}"/>
          </ac:picMkLst>
        </pc:picChg>
        <pc:picChg chg="add mod">
          <ac:chgData name="Sawant, Ms. Vidisha Vijay" userId="619cfcdd-eaa3-4c74-87c9-3e7f85b30f09" providerId="ADAL" clId="{23556A9E-9D61-4618-86CB-17D13862E320}" dt="2022-12-18T07:10:57.965" v="1606" actId="1076"/>
          <ac:picMkLst>
            <pc:docMk/>
            <pc:sldMk cId="2679184440" sldId="278"/>
            <ac:picMk id="6" creationId="{C811D229-1074-7675-086C-CC3A23737410}"/>
          </ac:picMkLst>
        </pc:picChg>
        <pc:picChg chg="add del">
          <ac:chgData name="Sawant, Ms. Vidisha Vijay" userId="619cfcdd-eaa3-4c74-87c9-3e7f85b30f09" providerId="ADAL" clId="{23556A9E-9D61-4618-86CB-17D13862E320}" dt="2022-12-18T07:08:06.071" v="1591" actId="26606"/>
          <ac:picMkLst>
            <pc:docMk/>
            <pc:sldMk cId="2679184440" sldId="278"/>
            <ac:picMk id="12" creationId="{49197050-F1C8-C537-1B3B-82832A0A7252}"/>
          </ac:picMkLst>
        </pc:picChg>
        <pc:picChg chg="add del">
          <ac:chgData name="Sawant, Ms. Vidisha Vijay" userId="619cfcdd-eaa3-4c74-87c9-3e7f85b30f09" providerId="ADAL" clId="{23556A9E-9D61-4618-86CB-17D13862E320}" dt="2022-12-18T07:08:07.264" v="1593" actId="26606"/>
          <ac:picMkLst>
            <pc:docMk/>
            <pc:sldMk cId="2679184440" sldId="278"/>
            <ac:picMk id="16" creationId="{8B385C2F-06E7-5292-4AC3-AE3ECE58F684}"/>
          </ac:picMkLst>
        </pc:picChg>
        <pc:picChg chg="add del">
          <ac:chgData name="Sawant, Ms. Vidisha Vijay" userId="619cfcdd-eaa3-4c74-87c9-3e7f85b30f09" providerId="ADAL" clId="{23556A9E-9D61-4618-86CB-17D13862E320}" dt="2022-12-18T07:10:19.229" v="1595" actId="478"/>
          <ac:picMkLst>
            <pc:docMk/>
            <pc:sldMk cId="2679184440" sldId="278"/>
            <ac:picMk id="19" creationId="{610D7E54-E692-0616-CA79-F50434F7EB70}"/>
          </ac:picMkLst>
        </pc:picChg>
        <pc:cxnChg chg="add del">
          <ac:chgData name="Sawant, Ms. Vidisha Vijay" userId="619cfcdd-eaa3-4c74-87c9-3e7f85b30f09" providerId="ADAL" clId="{23556A9E-9D61-4618-86CB-17D13862E320}" dt="2022-12-18T07:08:06.071" v="1591" actId="26606"/>
          <ac:cxnSpMkLst>
            <pc:docMk/>
            <pc:sldMk cId="2679184440" sldId="278"/>
            <ac:cxnSpMk id="11" creationId="{AA2EAA10-076F-46BD-8F0F-B9A2FB77A85C}"/>
          </ac:cxnSpMkLst>
        </pc:cxnChg>
        <pc:cxnChg chg="add del">
          <ac:chgData name="Sawant, Ms. Vidisha Vijay" userId="619cfcdd-eaa3-4c74-87c9-3e7f85b30f09" providerId="ADAL" clId="{23556A9E-9D61-4618-86CB-17D13862E320}" dt="2022-12-18T07:08:06.071" v="1591" actId="26606"/>
          <ac:cxnSpMkLst>
            <pc:docMk/>
            <pc:sldMk cId="2679184440" sldId="278"/>
            <ac:cxnSpMk id="13" creationId="{D891E407-403B-4764-86C9-33A56D3BCAA3}"/>
          </ac:cxnSpMkLst>
        </pc:cxnChg>
        <pc:cxnChg chg="add del">
          <ac:chgData name="Sawant, Ms. Vidisha Vijay" userId="619cfcdd-eaa3-4c74-87c9-3e7f85b30f09" providerId="ADAL" clId="{23556A9E-9D61-4618-86CB-17D13862E320}" dt="2022-12-18T07:10:53.162" v="1604" actId="26606"/>
          <ac:cxnSpMkLst>
            <pc:docMk/>
            <pc:sldMk cId="2679184440" sldId="278"/>
            <ac:cxnSpMk id="21" creationId="{AA2EAA10-076F-46BD-8F0F-B9A2FB77A85C}"/>
          </ac:cxnSpMkLst>
        </pc:cxnChg>
        <pc:cxnChg chg="add del">
          <ac:chgData name="Sawant, Ms. Vidisha Vijay" userId="619cfcdd-eaa3-4c74-87c9-3e7f85b30f09" providerId="ADAL" clId="{23556A9E-9D61-4618-86CB-17D13862E320}" dt="2022-12-18T07:10:53.162" v="1604" actId="26606"/>
          <ac:cxnSpMkLst>
            <pc:docMk/>
            <pc:sldMk cId="2679184440" sldId="278"/>
            <ac:cxnSpMk id="22" creationId="{D891E407-403B-4764-86C9-33A56D3BCAA3}"/>
          </ac:cxnSpMkLst>
        </pc:cxnChg>
      </pc:sldChg>
      <pc:sldChg chg="addSp delSp modSp new mod modTransition setBg modAnim delDesignElem">
        <pc:chgData name="Sawant, Ms. Vidisha Vijay" userId="619cfcdd-eaa3-4c74-87c9-3e7f85b30f09" providerId="ADAL" clId="{23556A9E-9D61-4618-86CB-17D13862E320}" dt="2022-12-21T07:14:34.391" v="5170" actId="1076"/>
        <pc:sldMkLst>
          <pc:docMk/>
          <pc:sldMk cId="2951864858" sldId="279"/>
        </pc:sldMkLst>
        <pc:spChg chg="mod ord">
          <ac:chgData name="Sawant, Ms. Vidisha Vijay" userId="619cfcdd-eaa3-4c74-87c9-3e7f85b30f09" providerId="ADAL" clId="{23556A9E-9D61-4618-86CB-17D13862E320}" dt="2022-12-21T07:14:34.391" v="5170" actId="1076"/>
          <ac:spMkLst>
            <pc:docMk/>
            <pc:sldMk cId="2951864858" sldId="279"/>
            <ac:spMk id="2" creationId="{4EA8C0EA-F3AE-217E-92FA-B35986B65CF5}"/>
          </ac:spMkLst>
        </pc:spChg>
        <pc:spChg chg="del mod">
          <ac:chgData name="Sawant, Ms. Vidisha Vijay" userId="619cfcdd-eaa3-4c74-87c9-3e7f85b30f09" providerId="ADAL" clId="{23556A9E-9D61-4618-86CB-17D13862E320}" dt="2022-12-18T07:26:38.029" v="1750"/>
          <ac:spMkLst>
            <pc:docMk/>
            <pc:sldMk cId="2951864858" sldId="279"/>
            <ac:spMk id="3" creationId="{41315451-B985-44D8-4580-A24F6B5AF1DC}"/>
          </ac:spMkLst>
        </pc:spChg>
        <pc:spChg chg="add">
          <ac:chgData name="Sawant, Ms. Vidisha Vijay" userId="619cfcdd-eaa3-4c74-87c9-3e7f85b30f09" providerId="ADAL" clId="{23556A9E-9D61-4618-86CB-17D13862E320}" dt="2022-12-21T02:54:16.152" v="4700" actId="26606"/>
          <ac:spMkLst>
            <pc:docMk/>
            <pc:sldMk cId="2951864858" sldId="279"/>
            <ac:spMk id="7" creationId="{37C89E4B-3C9F-44B9-8B86-D9E3D112D8EC}"/>
          </ac:spMkLst>
        </pc:spChg>
        <pc:spChg chg="add del">
          <ac:chgData name="Sawant, Ms. Vidisha Vijay" userId="619cfcdd-eaa3-4c74-87c9-3e7f85b30f09" providerId="ADAL" clId="{23556A9E-9D61-4618-86CB-17D13862E320}" dt="2022-12-20T15:49:09.667" v="2638"/>
          <ac:spMkLst>
            <pc:docMk/>
            <pc:sldMk cId="2951864858" sldId="279"/>
            <ac:spMk id="10" creationId="{37C89E4B-3C9F-44B9-8B86-D9E3D112D8EC}"/>
          </ac:spMkLst>
        </pc:spChg>
        <pc:picChg chg="add mod ord">
          <ac:chgData name="Sawant, Ms. Vidisha Vijay" userId="619cfcdd-eaa3-4c74-87c9-3e7f85b30f09" providerId="ADAL" clId="{23556A9E-9D61-4618-86CB-17D13862E320}" dt="2022-12-21T02:54:11.241" v="4699" actId="167"/>
          <ac:picMkLst>
            <pc:docMk/>
            <pc:sldMk cId="2951864858" sldId="279"/>
            <ac:picMk id="5" creationId="{F9CD242E-8ED3-A332-2AD5-263AFF5E1AD1}"/>
          </ac:picMkLst>
        </pc:picChg>
        <pc:cxnChg chg="add">
          <ac:chgData name="Sawant, Ms. Vidisha Vijay" userId="619cfcdd-eaa3-4c74-87c9-3e7f85b30f09" providerId="ADAL" clId="{23556A9E-9D61-4618-86CB-17D13862E320}" dt="2022-12-21T02:54:16.152" v="4700" actId="26606"/>
          <ac:cxnSpMkLst>
            <pc:docMk/>
            <pc:sldMk cId="2951864858" sldId="279"/>
            <ac:cxnSpMk id="8" creationId="{AA2EAA10-076F-46BD-8F0F-B9A2FB77A85C}"/>
          </ac:cxnSpMkLst>
        </pc:cxnChg>
        <pc:cxnChg chg="add">
          <ac:chgData name="Sawant, Ms. Vidisha Vijay" userId="619cfcdd-eaa3-4c74-87c9-3e7f85b30f09" providerId="ADAL" clId="{23556A9E-9D61-4618-86CB-17D13862E320}" dt="2022-12-21T02:54:16.152" v="4700" actId="26606"/>
          <ac:cxnSpMkLst>
            <pc:docMk/>
            <pc:sldMk cId="2951864858" sldId="279"/>
            <ac:cxnSpMk id="9" creationId="{D891E407-403B-4764-86C9-33A56D3BCAA3}"/>
          </ac:cxnSpMkLst>
        </pc:cxnChg>
        <pc:cxnChg chg="add del">
          <ac:chgData name="Sawant, Ms. Vidisha Vijay" userId="619cfcdd-eaa3-4c74-87c9-3e7f85b30f09" providerId="ADAL" clId="{23556A9E-9D61-4618-86CB-17D13862E320}" dt="2022-12-20T15:49:09.667" v="2638"/>
          <ac:cxnSpMkLst>
            <pc:docMk/>
            <pc:sldMk cId="2951864858" sldId="279"/>
            <ac:cxnSpMk id="12" creationId="{AA2EAA10-076F-46BD-8F0F-B9A2FB77A85C}"/>
          </ac:cxnSpMkLst>
        </pc:cxnChg>
        <pc:cxnChg chg="add del">
          <ac:chgData name="Sawant, Ms. Vidisha Vijay" userId="619cfcdd-eaa3-4c74-87c9-3e7f85b30f09" providerId="ADAL" clId="{23556A9E-9D61-4618-86CB-17D13862E320}" dt="2022-12-20T15:49:09.667" v="2638"/>
          <ac:cxnSpMkLst>
            <pc:docMk/>
            <pc:sldMk cId="2951864858" sldId="279"/>
            <ac:cxnSpMk id="14" creationId="{D891E407-403B-4764-86C9-33A56D3BCAA3}"/>
          </ac:cxnSpMkLst>
        </pc:cxnChg>
      </pc:sldChg>
      <pc:sldChg chg="addSp delSp modSp new mod modTransition setBg">
        <pc:chgData name="Sawant, Ms. Vidisha Vijay" userId="619cfcdd-eaa3-4c74-87c9-3e7f85b30f09" providerId="ADAL" clId="{23556A9E-9D61-4618-86CB-17D13862E320}" dt="2022-12-21T09:09:22.262" v="5467"/>
        <pc:sldMkLst>
          <pc:docMk/>
          <pc:sldMk cId="63939932" sldId="280"/>
        </pc:sldMkLst>
        <pc:spChg chg="mod">
          <ac:chgData name="Sawant, Ms. Vidisha Vijay" userId="619cfcdd-eaa3-4c74-87c9-3e7f85b30f09" providerId="ADAL" clId="{23556A9E-9D61-4618-86CB-17D13862E320}" dt="2022-12-21T09:01:10.431" v="5396" actId="26606"/>
          <ac:spMkLst>
            <pc:docMk/>
            <pc:sldMk cId="63939932" sldId="280"/>
            <ac:spMk id="2" creationId="{BA2A673A-2736-DB4C-5F22-0BF35F717C4B}"/>
          </ac:spMkLst>
        </pc:spChg>
        <pc:spChg chg="del mod">
          <ac:chgData name="Sawant, Ms. Vidisha Vijay" userId="619cfcdd-eaa3-4c74-87c9-3e7f85b30f09" providerId="ADAL" clId="{23556A9E-9D61-4618-86CB-17D13862E320}" dt="2022-12-21T09:01:10.431" v="5396" actId="26606"/>
          <ac:spMkLst>
            <pc:docMk/>
            <pc:sldMk cId="63939932" sldId="280"/>
            <ac:spMk id="3" creationId="{82FE65CE-AA90-A626-D818-131E5CF6C510}"/>
          </ac:spMkLst>
        </pc:spChg>
        <pc:spChg chg="add">
          <ac:chgData name="Sawant, Ms. Vidisha Vijay" userId="619cfcdd-eaa3-4c74-87c9-3e7f85b30f09" providerId="ADAL" clId="{23556A9E-9D61-4618-86CB-17D13862E320}" dt="2022-12-21T09:01:10.431" v="5396" actId="26606"/>
          <ac:spMkLst>
            <pc:docMk/>
            <pc:sldMk cId="63939932" sldId="280"/>
            <ac:spMk id="9" creationId="{B819A166-7571-4003-A6B8-B62034C3ED30}"/>
          </ac:spMkLst>
        </pc:spChg>
        <pc:graphicFrameChg chg="add mod">
          <ac:chgData name="Sawant, Ms. Vidisha Vijay" userId="619cfcdd-eaa3-4c74-87c9-3e7f85b30f09" providerId="ADAL" clId="{23556A9E-9D61-4618-86CB-17D13862E320}" dt="2022-12-21T09:04:50.649" v="5409" actId="20577"/>
          <ac:graphicFrameMkLst>
            <pc:docMk/>
            <pc:sldMk cId="63939932" sldId="280"/>
            <ac:graphicFrameMk id="5" creationId="{9981A735-5F11-1911-504C-EB6E73E5293A}"/>
          </ac:graphicFrameMkLst>
        </pc:graphicFrameChg>
      </pc:sldChg>
      <pc:sldChg chg="addSp delSp modSp new mod modTransition setBg setClrOvrMap delDesignElem">
        <pc:chgData name="Sawant, Ms. Vidisha Vijay" userId="619cfcdd-eaa3-4c74-87c9-3e7f85b30f09" providerId="ADAL" clId="{23556A9E-9D61-4618-86CB-17D13862E320}" dt="2022-12-21T06:49:16.503" v="5017"/>
        <pc:sldMkLst>
          <pc:docMk/>
          <pc:sldMk cId="4048277637" sldId="281"/>
        </pc:sldMkLst>
        <pc:spChg chg="mod">
          <ac:chgData name="Sawant, Ms. Vidisha Vijay" userId="619cfcdd-eaa3-4c74-87c9-3e7f85b30f09" providerId="ADAL" clId="{23556A9E-9D61-4618-86CB-17D13862E320}" dt="2022-12-21T02:12:10.935" v="4643" actId="113"/>
          <ac:spMkLst>
            <pc:docMk/>
            <pc:sldMk cId="4048277637" sldId="281"/>
            <ac:spMk id="2" creationId="{02E43E68-C405-3FBF-C835-71262DB37334}"/>
          </ac:spMkLst>
        </pc:spChg>
        <pc:spChg chg="add del mod">
          <ac:chgData name="Sawant, Ms. Vidisha Vijay" userId="619cfcdd-eaa3-4c74-87c9-3e7f85b30f09" providerId="ADAL" clId="{23556A9E-9D61-4618-86CB-17D13862E320}" dt="2022-12-18T01:24:38.174" v="661" actId="26606"/>
          <ac:spMkLst>
            <pc:docMk/>
            <pc:sldMk cId="4048277637" sldId="281"/>
            <ac:spMk id="3" creationId="{C98448B1-9FC3-6BC6-5DDE-56442F7E719E}"/>
          </ac:spMkLst>
        </pc:spChg>
        <pc:spChg chg="add del">
          <ac:chgData name="Sawant, Ms. Vidisha Vijay" userId="619cfcdd-eaa3-4c74-87c9-3e7f85b30f09" providerId="ADAL" clId="{23556A9E-9D61-4618-86CB-17D13862E320}" dt="2022-12-18T01:24:15.146" v="650" actId="26606"/>
          <ac:spMkLst>
            <pc:docMk/>
            <pc:sldMk cId="4048277637" sldId="281"/>
            <ac:spMk id="8" creationId="{02D886F1-CB4A-4FC1-AAA7-9402B0D0DDDD}"/>
          </ac:spMkLst>
        </pc:spChg>
        <pc:spChg chg="add del">
          <ac:chgData name="Sawant, Ms. Vidisha Vijay" userId="619cfcdd-eaa3-4c74-87c9-3e7f85b30f09" providerId="ADAL" clId="{23556A9E-9D61-4618-86CB-17D13862E320}" dt="2022-12-18T01:23:56.540" v="642" actId="26606"/>
          <ac:spMkLst>
            <pc:docMk/>
            <pc:sldMk cId="4048277637" sldId="281"/>
            <ac:spMk id="9" creationId="{F13C74B1-5B17-4795-BED0-7140497B445A}"/>
          </ac:spMkLst>
        </pc:spChg>
        <pc:spChg chg="add del">
          <ac:chgData name="Sawant, Ms. Vidisha Vijay" userId="619cfcdd-eaa3-4c74-87c9-3e7f85b30f09" providerId="ADAL" clId="{23556A9E-9D61-4618-86CB-17D13862E320}" dt="2022-12-18T01:24:15.146" v="650" actId="26606"/>
          <ac:spMkLst>
            <pc:docMk/>
            <pc:sldMk cId="4048277637" sldId="281"/>
            <ac:spMk id="10" creationId="{762B7B97-C3EE-4AEE-A61F-AFA873FE2FCA}"/>
          </ac:spMkLst>
        </pc:spChg>
        <pc:spChg chg="add del">
          <ac:chgData name="Sawant, Ms. Vidisha Vijay" userId="619cfcdd-eaa3-4c74-87c9-3e7f85b30f09" providerId="ADAL" clId="{23556A9E-9D61-4618-86CB-17D13862E320}" dt="2022-12-18T01:23:56.540" v="642" actId="26606"/>
          <ac:spMkLst>
            <pc:docMk/>
            <pc:sldMk cId="4048277637" sldId="281"/>
            <ac:spMk id="11" creationId="{D4974D33-8DC5-464E-8C6D-BE58F0669C17}"/>
          </ac:spMkLst>
        </pc:spChg>
        <pc:spChg chg="add del">
          <ac:chgData name="Sawant, Ms. Vidisha Vijay" userId="619cfcdd-eaa3-4c74-87c9-3e7f85b30f09" providerId="ADAL" clId="{23556A9E-9D61-4618-86CB-17D13862E320}" dt="2022-12-18T01:24:02.073" v="644" actId="26606"/>
          <ac:spMkLst>
            <pc:docMk/>
            <pc:sldMk cId="4048277637" sldId="281"/>
            <ac:spMk id="13" creationId="{F0C518C2-0AA4-470C-87B9-9CBF428FBA25}"/>
          </ac:spMkLst>
        </pc:spChg>
        <pc:spChg chg="add del">
          <ac:chgData name="Sawant, Ms. Vidisha Vijay" userId="619cfcdd-eaa3-4c74-87c9-3e7f85b30f09" providerId="ADAL" clId="{23556A9E-9D61-4618-86CB-17D13862E320}" dt="2022-12-18T01:24:02.073" v="644" actId="26606"/>
          <ac:spMkLst>
            <pc:docMk/>
            <pc:sldMk cId="4048277637" sldId="281"/>
            <ac:spMk id="14" creationId="{04C21BAE-6866-4C7A-A7EC-C1B2E572D5BE}"/>
          </ac:spMkLst>
        </pc:spChg>
        <pc:spChg chg="add del">
          <ac:chgData name="Sawant, Ms. Vidisha Vijay" userId="619cfcdd-eaa3-4c74-87c9-3e7f85b30f09" providerId="ADAL" clId="{23556A9E-9D61-4618-86CB-17D13862E320}" dt="2022-12-18T01:24:02.073" v="644" actId="26606"/>
          <ac:spMkLst>
            <pc:docMk/>
            <pc:sldMk cId="4048277637" sldId="281"/>
            <ac:spMk id="16" creationId="{7E7D0C94-08B4-48AE-8813-CC4D60294F42}"/>
          </ac:spMkLst>
        </pc:spChg>
        <pc:spChg chg="add del">
          <ac:chgData name="Sawant, Ms. Vidisha Vijay" userId="619cfcdd-eaa3-4c74-87c9-3e7f85b30f09" providerId="ADAL" clId="{23556A9E-9D61-4618-86CB-17D13862E320}" dt="2022-12-18T01:24:24.527" v="652" actId="26606"/>
          <ac:spMkLst>
            <pc:docMk/>
            <pc:sldMk cId="4048277637" sldId="281"/>
            <ac:spMk id="17" creationId="{2B1D4F77-A17C-43D7-B7FA-545148E4E93D}"/>
          </ac:spMkLst>
        </pc:spChg>
        <pc:spChg chg="add del">
          <ac:chgData name="Sawant, Ms. Vidisha Vijay" userId="619cfcdd-eaa3-4c74-87c9-3e7f85b30f09" providerId="ADAL" clId="{23556A9E-9D61-4618-86CB-17D13862E320}" dt="2022-12-18T01:24:07.956" v="646" actId="26606"/>
          <ac:spMkLst>
            <pc:docMk/>
            <pc:sldMk cId="4048277637" sldId="281"/>
            <ac:spMk id="18" creationId="{04812C46-200A-4DEB-A05E-3ED6C68C2387}"/>
          </ac:spMkLst>
        </pc:spChg>
        <pc:spChg chg="add del">
          <ac:chgData name="Sawant, Ms. Vidisha Vijay" userId="619cfcdd-eaa3-4c74-87c9-3e7f85b30f09" providerId="ADAL" clId="{23556A9E-9D61-4618-86CB-17D13862E320}" dt="2022-12-18T01:24:07.956" v="646" actId="26606"/>
          <ac:spMkLst>
            <pc:docMk/>
            <pc:sldMk cId="4048277637" sldId="281"/>
            <ac:spMk id="20" creationId="{D1EA859B-E555-4109-94F3-6700E046E008}"/>
          </ac:spMkLst>
        </pc:spChg>
        <pc:spChg chg="add del">
          <ac:chgData name="Sawant, Ms. Vidisha Vijay" userId="619cfcdd-eaa3-4c74-87c9-3e7f85b30f09" providerId="ADAL" clId="{23556A9E-9D61-4618-86CB-17D13862E320}" dt="2022-12-18T01:24:11.340" v="648" actId="26606"/>
          <ac:spMkLst>
            <pc:docMk/>
            <pc:sldMk cId="4048277637" sldId="281"/>
            <ac:spMk id="23" creationId="{2B1D4F77-A17C-43D7-B7FA-545148E4E93D}"/>
          </ac:spMkLst>
        </pc:spChg>
        <pc:spChg chg="add del">
          <ac:chgData name="Sawant, Ms. Vidisha Vijay" userId="619cfcdd-eaa3-4c74-87c9-3e7f85b30f09" providerId="ADAL" clId="{23556A9E-9D61-4618-86CB-17D13862E320}" dt="2022-12-18T01:24:30.901" v="656" actId="26606"/>
          <ac:spMkLst>
            <pc:docMk/>
            <pc:sldMk cId="4048277637" sldId="281"/>
            <ac:spMk id="24" creationId="{C98448B1-9FC3-6BC6-5DDE-56442F7E719E}"/>
          </ac:spMkLst>
        </pc:spChg>
        <pc:spChg chg="add del">
          <ac:chgData name="Sawant, Ms. Vidisha Vijay" userId="619cfcdd-eaa3-4c74-87c9-3e7f85b30f09" providerId="ADAL" clId="{23556A9E-9D61-4618-86CB-17D13862E320}" dt="2022-12-18T01:24:30.901" v="656" actId="26606"/>
          <ac:spMkLst>
            <pc:docMk/>
            <pc:sldMk cId="4048277637" sldId="281"/>
            <ac:spMk id="25" creationId="{59A309A7-1751-4ABE-A3C1-EEC40366AD89}"/>
          </ac:spMkLst>
        </pc:spChg>
        <pc:spChg chg="add del">
          <ac:chgData name="Sawant, Ms. Vidisha Vijay" userId="619cfcdd-eaa3-4c74-87c9-3e7f85b30f09" providerId="ADAL" clId="{23556A9E-9D61-4618-86CB-17D13862E320}" dt="2022-12-18T01:24:30.901" v="656" actId="26606"/>
          <ac:spMkLst>
            <pc:docMk/>
            <pc:sldMk cId="4048277637" sldId="281"/>
            <ac:spMk id="26" creationId="{967D8EB6-EAE1-4F9C-B398-83321E287204}"/>
          </ac:spMkLst>
        </pc:spChg>
        <pc:spChg chg="add del">
          <ac:chgData name="Sawant, Ms. Vidisha Vijay" userId="619cfcdd-eaa3-4c74-87c9-3e7f85b30f09" providerId="ADAL" clId="{23556A9E-9D61-4618-86CB-17D13862E320}" dt="2022-12-18T01:24:33.537" v="658" actId="26606"/>
          <ac:spMkLst>
            <pc:docMk/>
            <pc:sldMk cId="4048277637" sldId="281"/>
            <ac:spMk id="28" creationId="{C98448B1-9FC3-6BC6-5DDE-56442F7E719E}"/>
          </ac:spMkLst>
        </pc:spChg>
        <pc:spChg chg="add del">
          <ac:chgData name="Sawant, Ms. Vidisha Vijay" userId="619cfcdd-eaa3-4c74-87c9-3e7f85b30f09" providerId="ADAL" clId="{23556A9E-9D61-4618-86CB-17D13862E320}" dt="2022-12-18T01:24:33.537" v="658" actId="26606"/>
          <ac:spMkLst>
            <pc:docMk/>
            <pc:sldMk cId="4048277637" sldId="281"/>
            <ac:spMk id="29" creationId="{59A309A7-1751-4ABE-A3C1-EEC40366AD89}"/>
          </ac:spMkLst>
        </pc:spChg>
        <pc:spChg chg="add del">
          <ac:chgData name="Sawant, Ms. Vidisha Vijay" userId="619cfcdd-eaa3-4c74-87c9-3e7f85b30f09" providerId="ADAL" clId="{23556A9E-9D61-4618-86CB-17D13862E320}" dt="2022-12-18T01:24:33.537" v="658" actId="26606"/>
          <ac:spMkLst>
            <pc:docMk/>
            <pc:sldMk cId="4048277637" sldId="281"/>
            <ac:spMk id="30" creationId="{967D8EB6-EAE1-4F9C-B398-83321E287204}"/>
          </ac:spMkLst>
        </pc:spChg>
        <pc:spChg chg="add del">
          <ac:chgData name="Sawant, Ms. Vidisha Vijay" userId="619cfcdd-eaa3-4c74-87c9-3e7f85b30f09" providerId="ADAL" clId="{23556A9E-9D61-4618-86CB-17D13862E320}" dt="2022-12-18T01:24:38.151" v="660" actId="26606"/>
          <ac:spMkLst>
            <pc:docMk/>
            <pc:sldMk cId="4048277637" sldId="281"/>
            <ac:spMk id="33" creationId="{C98448B1-9FC3-6BC6-5DDE-56442F7E719E}"/>
          </ac:spMkLst>
        </pc:spChg>
        <pc:spChg chg="add del">
          <ac:chgData name="Sawant, Ms. Vidisha Vijay" userId="619cfcdd-eaa3-4c74-87c9-3e7f85b30f09" providerId="ADAL" clId="{23556A9E-9D61-4618-86CB-17D13862E320}" dt="2022-12-18T01:24:38.151" v="660" actId="26606"/>
          <ac:spMkLst>
            <pc:docMk/>
            <pc:sldMk cId="4048277637" sldId="281"/>
            <ac:spMk id="34" creationId="{59A309A7-1751-4ABE-A3C1-EEC40366AD89}"/>
          </ac:spMkLst>
        </pc:spChg>
        <pc:spChg chg="add del">
          <ac:chgData name="Sawant, Ms. Vidisha Vijay" userId="619cfcdd-eaa3-4c74-87c9-3e7f85b30f09" providerId="ADAL" clId="{23556A9E-9D61-4618-86CB-17D13862E320}" dt="2022-12-18T01:24:38.151" v="660" actId="26606"/>
          <ac:spMkLst>
            <pc:docMk/>
            <pc:sldMk cId="4048277637" sldId="281"/>
            <ac:spMk id="35" creationId="{967D8EB6-EAE1-4F9C-B398-83321E287204}"/>
          </ac:spMkLst>
        </pc:spChg>
        <pc:spChg chg="add del">
          <ac:chgData name="Sawant, Ms. Vidisha Vijay" userId="619cfcdd-eaa3-4c74-87c9-3e7f85b30f09" providerId="ADAL" clId="{23556A9E-9D61-4618-86CB-17D13862E320}" dt="2022-12-18T01:25:36.147" v="665" actId="26606"/>
          <ac:spMkLst>
            <pc:docMk/>
            <pc:sldMk cId="4048277637" sldId="281"/>
            <ac:spMk id="38" creationId="{86C7B4A1-154A-4DF0-AC46-F88D75A2E0FD}"/>
          </ac:spMkLst>
        </pc:spChg>
        <pc:spChg chg="add del">
          <ac:chgData name="Sawant, Ms. Vidisha Vijay" userId="619cfcdd-eaa3-4c74-87c9-3e7f85b30f09" providerId="ADAL" clId="{23556A9E-9D61-4618-86CB-17D13862E320}" dt="2022-12-18T01:25:36.075" v="664" actId="26606"/>
          <ac:spMkLst>
            <pc:docMk/>
            <pc:sldMk cId="4048277637" sldId="281"/>
            <ac:spMk id="44" creationId="{86C7B4A1-154A-4DF0-AC46-F88D75A2E0FD}"/>
          </ac:spMkLst>
        </pc:spChg>
        <pc:spChg chg="add del">
          <ac:chgData name="Sawant, Ms. Vidisha Vijay" userId="619cfcdd-eaa3-4c74-87c9-3e7f85b30f09" providerId="ADAL" clId="{23556A9E-9D61-4618-86CB-17D13862E320}" dt="2022-12-18T02:51:21.365" v="999"/>
          <ac:spMkLst>
            <pc:docMk/>
            <pc:sldMk cId="4048277637" sldId="281"/>
            <ac:spMk id="47" creationId="{C5E6CFF1-2F42-4E10-9A97-F116F46F53FE}"/>
          </ac:spMkLst>
        </pc:spChg>
        <pc:graphicFrameChg chg="add del">
          <ac:chgData name="Sawant, Ms. Vidisha Vijay" userId="619cfcdd-eaa3-4c74-87c9-3e7f85b30f09" providerId="ADAL" clId="{23556A9E-9D61-4618-86CB-17D13862E320}" dt="2022-12-18T01:24:27.920" v="654" actId="26606"/>
          <ac:graphicFrameMkLst>
            <pc:docMk/>
            <pc:sldMk cId="4048277637" sldId="281"/>
            <ac:graphicFrameMk id="21" creationId="{2ABDE7C2-8394-765A-BA73-A4B60DE1AE60}"/>
          </ac:graphicFrameMkLst>
        </pc:graphicFrameChg>
        <pc:graphicFrameChg chg="add mod modGraphic">
          <ac:chgData name="Sawant, Ms. Vidisha Vijay" userId="619cfcdd-eaa3-4c74-87c9-3e7f85b30f09" providerId="ADAL" clId="{23556A9E-9D61-4618-86CB-17D13862E320}" dt="2022-12-18T01:26:21.988" v="689" actId="14100"/>
          <ac:graphicFrameMkLst>
            <pc:docMk/>
            <pc:sldMk cId="4048277637" sldId="281"/>
            <ac:graphicFrameMk id="39" creationId="{42FC1C86-529B-02C2-5B1B-C670C7974E3F}"/>
          </ac:graphicFrameMkLst>
        </pc:graphicFrameChg>
        <pc:picChg chg="add del">
          <ac:chgData name="Sawant, Ms. Vidisha Vijay" userId="619cfcdd-eaa3-4c74-87c9-3e7f85b30f09" providerId="ADAL" clId="{23556A9E-9D61-4618-86CB-17D13862E320}" dt="2022-12-18T01:23:56.540" v="642" actId="26606"/>
          <ac:picMkLst>
            <pc:docMk/>
            <pc:sldMk cId="4048277637" sldId="281"/>
            <ac:picMk id="5" creationId="{D478EABB-88F8-09A0-6FCD-27D0AB80A7C1}"/>
          </ac:picMkLst>
        </pc:picChg>
        <pc:picChg chg="add mod">
          <ac:chgData name="Sawant, Ms. Vidisha Vijay" userId="619cfcdd-eaa3-4c74-87c9-3e7f85b30f09" providerId="ADAL" clId="{23556A9E-9D61-4618-86CB-17D13862E320}" dt="2022-12-18T01:25:36.147" v="665" actId="26606"/>
          <ac:picMkLst>
            <pc:docMk/>
            <pc:sldMk cId="4048277637" sldId="281"/>
            <ac:picMk id="6" creationId="{77E4BA4D-0C32-2584-E476-9853A26BC406}"/>
          </ac:picMkLst>
        </pc:picChg>
        <pc:picChg chg="add del">
          <ac:chgData name="Sawant, Ms. Vidisha Vijay" userId="619cfcdd-eaa3-4c74-87c9-3e7f85b30f09" providerId="ADAL" clId="{23556A9E-9D61-4618-86CB-17D13862E320}" dt="2022-12-18T01:24:30.901" v="656" actId="26606"/>
          <ac:picMkLst>
            <pc:docMk/>
            <pc:sldMk cId="4048277637" sldId="281"/>
            <ac:picMk id="7" creationId="{622907BB-5E3E-0F0A-3E1F-CD8F88BD5F16}"/>
          </ac:picMkLst>
        </pc:picChg>
        <pc:picChg chg="add del">
          <ac:chgData name="Sawant, Ms. Vidisha Vijay" userId="619cfcdd-eaa3-4c74-87c9-3e7f85b30f09" providerId="ADAL" clId="{23556A9E-9D61-4618-86CB-17D13862E320}" dt="2022-12-18T01:24:24.527" v="652" actId="26606"/>
          <ac:picMkLst>
            <pc:docMk/>
            <pc:sldMk cId="4048277637" sldId="281"/>
            <ac:picMk id="12" creationId="{E30584E3-476A-7E5E-2075-CC11DA874147}"/>
          </ac:picMkLst>
        </pc:picChg>
        <pc:picChg chg="add del">
          <ac:chgData name="Sawant, Ms. Vidisha Vijay" userId="619cfcdd-eaa3-4c74-87c9-3e7f85b30f09" providerId="ADAL" clId="{23556A9E-9D61-4618-86CB-17D13862E320}" dt="2022-12-18T01:24:02.073" v="644" actId="26606"/>
          <ac:picMkLst>
            <pc:docMk/>
            <pc:sldMk cId="4048277637" sldId="281"/>
            <ac:picMk id="15" creationId="{73920797-E5AE-D8BE-53CE-983624D79264}"/>
          </ac:picMkLst>
        </pc:picChg>
        <pc:picChg chg="add del">
          <ac:chgData name="Sawant, Ms. Vidisha Vijay" userId="619cfcdd-eaa3-4c74-87c9-3e7f85b30f09" providerId="ADAL" clId="{23556A9E-9D61-4618-86CB-17D13862E320}" dt="2022-12-18T01:24:07.956" v="646" actId="26606"/>
          <ac:picMkLst>
            <pc:docMk/>
            <pc:sldMk cId="4048277637" sldId="281"/>
            <ac:picMk id="19" creationId="{2AAB955A-2BE6-E452-81CC-1217EEB75F0F}"/>
          </ac:picMkLst>
        </pc:picChg>
        <pc:picChg chg="add del">
          <ac:chgData name="Sawant, Ms. Vidisha Vijay" userId="619cfcdd-eaa3-4c74-87c9-3e7f85b30f09" providerId="ADAL" clId="{23556A9E-9D61-4618-86CB-17D13862E320}" dt="2022-12-18T01:24:11.340" v="648" actId="26606"/>
          <ac:picMkLst>
            <pc:docMk/>
            <pc:sldMk cId="4048277637" sldId="281"/>
            <ac:picMk id="22" creationId="{AF349950-9A01-9ADD-6E34-086E3E954808}"/>
          </ac:picMkLst>
        </pc:picChg>
        <pc:picChg chg="add del">
          <ac:chgData name="Sawant, Ms. Vidisha Vijay" userId="619cfcdd-eaa3-4c74-87c9-3e7f85b30f09" providerId="ADAL" clId="{23556A9E-9D61-4618-86CB-17D13862E320}" dt="2022-12-18T01:24:33.537" v="658" actId="26606"/>
          <ac:picMkLst>
            <pc:docMk/>
            <pc:sldMk cId="4048277637" sldId="281"/>
            <ac:picMk id="31" creationId="{3CBCAC8C-0695-CBB2-7BA4-EA1FB76036F3}"/>
          </ac:picMkLst>
        </pc:picChg>
        <pc:picChg chg="add del">
          <ac:chgData name="Sawant, Ms. Vidisha Vijay" userId="619cfcdd-eaa3-4c74-87c9-3e7f85b30f09" providerId="ADAL" clId="{23556A9E-9D61-4618-86CB-17D13862E320}" dt="2022-12-18T01:24:38.151" v="660" actId="26606"/>
          <ac:picMkLst>
            <pc:docMk/>
            <pc:sldMk cId="4048277637" sldId="281"/>
            <ac:picMk id="36" creationId="{622907BB-5E3E-0F0A-3E1F-CD8F88BD5F16}"/>
          </ac:picMkLst>
        </pc:picChg>
        <pc:cxnChg chg="add del">
          <ac:chgData name="Sawant, Ms. Vidisha Vijay" userId="619cfcdd-eaa3-4c74-87c9-3e7f85b30f09" providerId="ADAL" clId="{23556A9E-9D61-4618-86CB-17D13862E320}" dt="2022-12-18T02:51:21.365" v="999"/>
          <ac:cxnSpMkLst>
            <pc:docMk/>
            <pc:sldMk cId="4048277637" sldId="281"/>
            <ac:cxnSpMk id="46" creationId="{67182200-4859-4C8D-BCBB-55B245C28BA3}"/>
          </ac:cxnSpMkLst>
        </pc:cxnChg>
      </pc:sldChg>
      <pc:sldChg chg="addSp delSp modSp new mod modTransition setBg addAnim modAnim setClrOvrMap delDesignElem">
        <pc:chgData name="Sawant, Ms. Vidisha Vijay" userId="619cfcdd-eaa3-4c74-87c9-3e7f85b30f09" providerId="ADAL" clId="{23556A9E-9D61-4618-86CB-17D13862E320}" dt="2022-12-21T06:54:26.206" v="5042"/>
        <pc:sldMkLst>
          <pc:docMk/>
          <pc:sldMk cId="4210267194" sldId="282"/>
        </pc:sldMkLst>
        <pc:spChg chg="mod ord">
          <ac:chgData name="Sawant, Ms. Vidisha Vijay" userId="619cfcdd-eaa3-4c74-87c9-3e7f85b30f09" providerId="ADAL" clId="{23556A9E-9D61-4618-86CB-17D13862E320}" dt="2022-12-18T01:39:37.151" v="782" actId="113"/>
          <ac:spMkLst>
            <pc:docMk/>
            <pc:sldMk cId="4210267194" sldId="282"/>
            <ac:spMk id="2" creationId="{CAA8FF31-32B3-8080-63EA-540FAA16B6EE}"/>
          </ac:spMkLst>
        </pc:spChg>
        <pc:spChg chg="del">
          <ac:chgData name="Sawant, Ms. Vidisha Vijay" userId="619cfcdd-eaa3-4c74-87c9-3e7f85b30f09" providerId="ADAL" clId="{23556A9E-9D61-4618-86CB-17D13862E320}" dt="2022-12-18T01:27:10.791" v="719" actId="478"/>
          <ac:spMkLst>
            <pc:docMk/>
            <pc:sldMk cId="4210267194" sldId="282"/>
            <ac:spMk id="3" creationId="{1C66BB4C-2FAF-9462-E2F2-AE5B271687A1}"/>
          </ac:spMkLst>
        </pc:spChg>
        <pc:spChg chg="add del">
          <ac:chgData name="Sawant, Ms. Vidisha Vijay" userId="619cfcdd-eaa3-4c74-87c9-3e7f85b30f09" providerId="ADAL" clId="{23556A9E-9D61-4618-86CB-17D13862E320}" dt="2022-12-18T01:27:23.019" v="721" actId="22"/>
          <ac:spMkLst>
            <pc:docMk/>
            <pc:sldMk cId="4210267194" sldId="282"/>
            <ac:spMk id="5" creationId="{A2116F95-6B2A-49CF-A41D-D0F9B246C5BD}"/>
          </ac:spMkLst>
        </pc:spChg>
        <pc:spChg chg="add del">
          <ac:chgData name="Sawant, Ms. Vidisha Vijay" userId="619cfcdd-eaa3-4c74-87c9-3e7f85b30f09" providerId="ADAL" clId="{23556A9E-9D61-4618-86CB-17D13862E320}" dt="2022-12-18T01:28:13.164" v="728" actId="478"/>
          <ac:spMkLst>
            <pc:docMk/>
            <pc:sldMk cId="4210267194" sldId="282"/>
            <ac:spMk id="14" creationId="{DFFAA203-AB09-52BF-DB53-9E0A201ED195}"/>
          </ac:spMkLst>
        </pc:spChg>
        <pc:spChg chg="add del">
          <ac:chgData name="Sawant, Ms. Vidisha Vijay" userId="619cfcdd-eaa3-4c74-87c9-3e7f85b30f09" providerId="ADAL" clId="{23556A9E-9D61-4618-86CB-17D13862E320}" dt="2022-12-18T01:38:48.695" v="777" actId="26606"/>
          <ac:spMkLst>
            <pc:docMk/>
            <pc:sldMk cId="4210267194" sldId="282"/>
            <ac:spMk id="15" creationId="{53F29798-D584-4792-9B62-3F5F5C36D619}"/>
          </ac:spMkLst>
        </pc:spChg>
        <pc:spChg chg="add del">
          <ac:chgData name="Sawant, Ms. Vidisha Vijay" userId="619cfcdd-eaa3-4c74-87c9-3e7f85b30f09" providerId="ADAL" clId="{23556A9E-9D61-4618-86CB-17D13862E320}" dt="2022-12-18T01:28:19.001" v="729" actId="26606"/>
          <ac:spMkLst>
            <pc:docMk/>
            <pc:sldMk cId="4210267194" sldId="282"/>
            <ac:spMk id="17" creationId="{891401DC-7AF6-42FA-BE31-CF773B6C8B2E}"/>
          </ac:spMkLst>
        </pc:spChg>
        <pc:spChg chg="add del">
          <ac:chgData name="Sawant, Ms. Vidisha Vijay" userId="619cfcdd-eaa3-4c74-87c9-3e7f85b30f09" providerId="ADAL" clId="{23556A9E-9D61-4618-86CB-17D13862E320}" dt="2022-12-18T01:28:19.001" v="729" actId="26606"/>
          <ac:spMkLst>
            <pc:docMk/>
            <pc:sldMk cId="4210267194" sldId="282"/>
            <ac:spMk id="19" creationId="{2B7203F0-D9CB-4774-B9D4-B3AB625DFBAD}"/>
          </ac:spMkLst>
        </pc:spChg>
        <pc:spChg chg="add del">
          <ac:chgData name="Sawant, Ms. Vidisha Vijay" userId="619cfcdd-eaa3-4c74-87c9-3e7f85b30f09" providerId="ADAL" clId="{23556A9E-9D61-4618-86CB-17D13862E320}" dt="2022-12-18T01:38:47.883" v="774" actId="26606"/>
          <ac:spMkLst>
            <pc:docMk/>
            <pc:sldMk cId="4210267194" sldId="282"/>
            <ac:spMk id="20" creationId="{1707FC24-6981-43D9-B525-C7832BA22463}"/>
          </ac:spMkLst>
        </pc:spChg>
        <pc:spChg chg="add del">
          <ac:chgData name="Sawant, Ms. Vidisha Vijay" userId="619cfcdd-eaa3-4c74-87c9-3e7f85b30f09" providerId="ADAL" clId="{23556A9E-9D61-4618-86CB-17D13862E320}" dt="2022-12-18T01:38:48.695" v="776" actId="26606"/>
          <ac:spMkLst>
            <pc:docMk/>
            <pc:sldMk cId="4210267194" sldId="282"/>
            <ac:spMk id="24" creationId="{08E89D5E-1885-4160-AC77-CC471DD1D0DB}"/>
          </ac:spMkLst>
        </pc:spChg>
        <pc:spChg chg="add del">
          <ac:chgData name="Sawant, Ms. Vidisha Vijay" userId="619cfcdd-eaa3-4c74-87c9-3e7f85b30f09" providerId="ADAL" clId="{23556A9E-9D61-4618-86CB-17D13862E320}" dt="2022-12-18T02:51:21.365" v="999"/>
          <ac:spMkLst>
            <pc:docMk/>
            <pc:sldMk cId="4210267194" sldId="282"/>
            <ac:spMk id="26" creationId="{53F29798-D584-4792-9B62-3F5F5C36D619}"/>
          </ac:spMkLst>
        </pc:spChg>
        <pc:spChg chg="add del">
          <ac:chgData name="Sawant, Ms. Vidisha Vijay" userId="619cfcdd-eaa3-4c74-87c9-3e7f85b30f09" providerId="ADAL" clId="{23556A9E-9D61-4618-86CB-17D13862E320}" dt="2022-12-18T01:28:35.959" v="732" actId="26606"/>
          <ac:spMkLst>
            <pc:docMk/>
            <pc:sldMk cId="4210267194" sldId="282"/>
            <ac:spMk id="32" creationId="{928F64C6-FE22-4FC1-A763-DFCC514811BD}"/>
          </ac:spMkLst>
        </pc:spChg>
        <pc:spChg chg="add del">
          <ac:chgData name="Sawant, Ms. Vidisha Vijay" userId="619cfcdd-eaa3-4c74-87c9-3e7f85b30f09" providerId="ADAL" clId="{23556A9E-9D61-4618-86CB-17D13862E320}" dt="2022-12-18T01:29:36.516" v="739" actId="26606"/>
          <ac:spMkLst>
            <pc:docMk/>
            <pc:sldMk cId="4210267194" sldId="282"/>
            <ac:spMk id="39" creationId="{E4505C23-674B-4195-81D6-0C127FEAE3F8}"/>
          </ac:spMkLst>
        </pc:spChg>
        <pc:spChg chg="add del">
          <ac:chgData name="Sawant, Ms. Vidisha Vijay" userId="619cfcdd-eaa3-4c74-87c9-3e7f85b30f09" providerId="ADAL" clId="{23556A9E-9D61-4618-86CB-17D13862E320}" dt="2022-12-18T01:29:36.516" v="739" actId="26606"/>
          <ac:spMkLst>
            <pc:docMk/>
            <pc:sldMk cId="4210267194" sldId="282"/>
            <ac:spMk id="41" creationId="{65C9B8F0-FF66-4C15-BD05-E86B87331846}"/>
          </ac:spMkLst>
        </pc:spChg>
        <pc:spChg chg="add del">
          <ac:chgData name="Sawant, Ms. Vidisha Vijay" userId="619cfcdd-eaa3-4c74-87c9-3e7f85b30f09" providerId="ADAL" clId="{23556A9E-9D61-4618-86CB-17D13862E320}" dt="2022-12-18T01:29:36.508" v="738" actId="26606"/>
          <ac:spMkLst>
            <pc:docMk/>
            <pc:sldMk cId="4210267194" sldId="282"/>
            <ac:spMk id="46" creationId="{4845A0EE-C4C8-4AE1-B3C6-1261368AC036}"/>
          </ac:spMkLst>
        </pc:spChg>
        <pc:spChg chg="add del">
          <ac:chgData name="Sawant, Ms. Vidisha Vijay" userId="619cfcdd-eaa3-4c74-87c9-3e7f85b30f09" providerId="ADAL" clId="{23556A9E-9D61-4618-86CB-17D13862E320}" dt="2022-12-18T01:31:24.588" v="748" actId="26606"/>
          <ac:spMkLst>
            <pc:docMk/>
            <pc:sldMk cId="4210267194" sldId="282"/>
            <ac:spMk id="49" creationId="{928F64C6-FE22-4FC1-A763-DFCC514811BD}"/>
          </ac:spMkLst>
        </pc:spChg>
        <pc:spChg chg="add del">
          <ac:chgData name="Sawant, Ms. Vidisha Vijay" userId="619cfcdd-eaa3-4c74-87c9-3e7f85b30f09" providerId="ADAL" clId="{23556A9E-9D61-4618-86CB-17D13862E320}" dt="2022-12-18T01:33:56.932" v="769" actId="26606"/>
          <ac:spMkLst>
            <pc:docMk/>
            <pc:sldMk cId="4210267194" sldId="282"/>
            <ac:spMk id="54" creationId="{1707FC24-6981-43D9-B525-C7832BA22463}"/>
          </ac:spMkLst>
        </pc:spChg>
        <pc:spChg chg="add del">
          <ac:chgData name="Sawant, Ms. Vidisha Vijay" userId="619cfcdd-eaa3-4c74-87c9-3e7f85b30f09" providerId="ADAL" clId="{23556A9E-9D61-4618-86CB-17D13862E320}" dt="2022-12-18T01:33:56.932" v="768" actId="26606"/>
          <ac:spMkLst>
            <pc:docMk/>
            <pc:sldMk cId="4210267194" sldId="282"/>
            <ac:spMk id="59" creationId="{8F8AAABF-193E-4661-945E-C429586E1A42}"/>
          </ac:spMkLst>
        </pc:spChg>
        <pc:picChg chg="add mod ord modCrop">
          <ac:chgData name="Sawant, Ms. Vidisha Vijay" userId="619cfcdd-eaa3-4c74-87c9-3e7f85b30f09" providerId="ADAL" clId="{23556A9E-9D61-4618-86CB-17D13862E320}" dt="2022-12-18T01:38:48.695" v="777" actId="26606"/>
          <ac:picMkLst>
            <pc:docMk/>
            <pc:sldMk cId="4210267194" sldId="282"/>
            <ac:picMk id="6" creationId="{653FE693-1D26-160D-E68E-157781DD9C5D}"/>
          </ac:picMkLst>
        </pc:picChg>
        <pc:picChg chg="add mod ord modCrop">
          <ac:chgData name="Sawant, Ms. Vidisha Vijay" userId="619cfcdd-eaa3-4c74-87c9-3e7f85b30f09" providerId="ADAL" clId="{23556A9E-9D61-4618-86CB-17D13862E320}" dt="2022-12-18T01:38:48.695" v="777" actId="26606"/>
          <ac:picMkLst>
            <pc:docMk/>
            <pc:sldMk cId="4210267194" sldId="282"/>
            <ac:picMk id="7" creationId="{47A72058-EC0E-4D78-8689-92B55B329B41}"/>
          </ac:picMkLst>
        </pc:picChg>
        <pc:picChg chg="add mod ord modCrop">
          <ac:chgData name="Sawant, Ms. Vidisha Vijay" userId="619cfcdd-eaa3-4c74-87c9-3e7f85b30f09" providerId="ADAL" clId="{23556A9E-9D61-4618-86CB-17D13862E320}" dt="2022-12-18T01:38:48.695" v="777" actId="26606"/>
          <ac:picMkLst>
            <pc:docMk/>
            <pc:sldMk cId="4210267194" sldId="282"/>
            <ac:picMk id="8" creationId="{18C06074-E900-0B0F-AA1C-817F213FD2A3}"/>
          </ac:picMkLst>
        </pc:picChg>
        <pc:picChg chg="add mod ord modCrop">
          <ac:chgData name="Sawant, Ms. Vidisha Vijay" userId="619cfcdd-eaa3-4c74-87c9-3e7f85b30f09" providerId="ADAL" clId="{23556A9E-9D61-4618-86CB-17D13862E320}" dt="2022-12-21T06:51:05.183" v="5025" actId="1076"/>
          <ac:picMkLst>
            <pc:docMk/>
            <pc:sldMk cId="4210267194" sldId="282"/>
            <ac:picMk id="9" creationId="{1DD8ED02-C1A0-6F93-BD13-031EFF7F99AB}"/>
          </ac:picMkLst>
        </pc:picChg>
        <pc:picChg chg="add mod ord modCrop">
          <ac:chgData name="Sawant, Ms. Vidisha Vijay" userId="619cfcdd-eaa3-4c74-87c9-3e7f85b30f09" providerId="ADAL" clId="{23556A9E-9D61-4618-86CB-17D13862E320}" dt="2022-12-18T01:38:48.695" v="777" actId="26606"/>
          <ac:picMkLst>
            <pc:docMk/>
            <pc:sldMk cId="4210267194" sldId="282"/>
            <ac:picMk id="10" creationId="{268EBF65-9173-BE34-DCFA-632D1BA830DA}"/>
          </ac:picMkLst>
        </pc:picChg>
        <pc:picChg chg="add mod ord">
          <ac:chgData name="Sawant, Ms. Vidisha Vijay" userId="619cfcdd-eaa3-4c74-87c9-3e7f85b30f09" providerId="ADAL" clId="{23556A9E-9D61-4618-86CB-17D13862E320}" dt="2022-12-21T06:51:12.639" v="5026" actId="1076"/>
          <ac:picMkLst>
            <pc:docMk/>
            <pc:sldMk cId="4210267194" sldId="282"/>
            <ac:picMk id="12" creationId="{C7BED672-AAAA-EA70-ED04-ED60B976B52A}"/>
          </ac:picMkLst>
        </pc:picChg>
        <pc:picChg chg="add mod">
          <ac:chgData name="Sawant, Ms. Vidisha Vijay" userId="619cfcdd-eaa3-4c74-87c9-3e7f85b30f09" providerId="ADAL" clId="{23556A9E-9D61-4618-86CB-17D13862E320}" dt="2022-12-18T01:41:47.813" v="792" actId="29295"/>
          <ac:picMkLst>
            <pc:docMk/>
            <pc:sldMk cId="4210267194" sldId="282"/>
            <ac:picMk id="16" creationId="{C89AE18D-E34D-D91B-30B1-9EC32E035D71}"/>
          </ac:picMkLst>
        </pc:picChg>
        <pc:cxnChg chg="add del">
          <ac:chgData name="Sawant, Ms. Vidisha Vijay" userId="619cfcdd-eaa3-4c74-87c9-3e7f85b30f09" providerId="ADAL" clId="{23556A9E-9D61-4618-86CB-17D13862E320}" dt="2022-12-18T01:28:19.001" v="729" actId="26606"/>
          <ac:cxnSpMkLst>
            <pc:docMk/>
            <pc:sldMk cId="4210267194" sldId="282"/>
            <ac:cxnSpMk id="21" creationId="{A88CB8AF-5631-45C6-BFEC-971C4D6E5836}"/>
          </ac:cxnSpMkLst>
        </pc:cxnChg>
        <pc:cxnChg chg="add del">
          <ac:chgData name="Sawant, Ms. Vidisha Vijay" userId="619cfcdd-eaa3-4c74-87c9-3e7f85b30f09" providerId="ADAL" clId="{23556A9E-9D61-4618-86CB-17D13862E320}" dt="2022-12-18T01:38:48.695" v="776" actId="26606"/>
          <ac:cxnSpMkLst>
            <pc:docMk/>
            <pc:sldMk cId="4210267194" sldId="282"/>
            <ac:cxnSpMk id="22" creationId="{550D2BD1-98F9-412D-905B-3A843EF4078B}"/>
          </ac:cxnSpMkLst>
        </pc:cxnChg>
        <pc:cxnChg chg="add del">
          <ac:chgData name="Sawant, Ms. Vidisha Vijay" userId="619cfcdd-eaa3-4c74-87c9-3e7f85b30f09" providerId="ADAL" clId="{23556A9E-9D61-4618-86CB-17D13862E320}" dt="2022-12-18T01:28:19.001" v="729" actId="26606"/>
          <ac:cxnSpMkLst>
            <pc:docMk/>
            <pc:sldMk cId="4210267194" sldId="282"/>
            <ac:cxnSpMk id="23" creationId="{9F2EA1AF-73AB-4FCB-B4EE-0E42E7250F64}"/>
          </ac:cxnSpMkLst>
        </pc:cxnChg>
        <pc:cxnChg chg="add del">
          <ac:chgData name="Sawant, Ms. Vidisha Vijay" userId="619cfcdd-eaa3-4c74-87c9-3e7f85b30f09" providerId="ADAL" clId="{23556A9E-9D61-4618-86CB-17D13862E320}" dt="2022-12-18T01:28:19.001" v="729" actId="26606"/>
          <ac:cxnSpMkLst>
            <pc:docMk/>
            <pc:sldMk cId="4210267194" sldId="282"/>
            <ac:cxnSpMk id="25" creationId="{65A18FBF-6157-4210-BEF2-9A6C31FA89AD}"/>
          </ac:cxnSpMkLst>
        </pc:cxnChg>
        <pc:cxnChg chg="add del">
          <ac:chgData name="Sawant, Ms. Vidisha Vijay" userId="619cfcdd-eaa3-4c74-87c9-3e7f85b30f09" providerId="ADAL" clId="{23556A9E-9D61-4618-86CB-17D13862E320}" dt="2022-12-18T01:28:19.001" v="729" actId="26606"/>
          <ac:cxnSpMkLst>
            <pc:docMk/>
            <pc:sldMk cId="4210267194" sldId="282"/>
            <ac:cxnSpMk id="27" creationId="{43C9CCA8-3CEC-4CD0-A624-A701C612511D}"/>
          </ac:cxnSpMkLst>
        </pc:cxnChg>
        <pc:cxnChg chg="add del">
          <ac:chgData name="Sawant, Ms. Vidisha Vijay" userId="619cfcdd-eaa3-4c74-87c9-3e7f85b30f09" providerId="ADAL" clId="{23556A9E-9D61-4618-86CB-17D13862E320}" dt="2022-12-18T01:28:35.959" v="732" actId="26606"/>
          <ac:cxnSpMkLst>
            <pc:docMk/>
            <pc:sldMk cId="4210267194" sldId="282"/>
            <ac:cxnSpMk id="34" creationId="{5C34627B-48E6-4F4D-B843-97717A86B490}"/>
          </ac:cxnSpMkLst>
        </pc:cxnChg>
        <pc:cxnChg chg="add del">
          <ac:chgData name="Sawant, Ms. Vidisha Vijay" userId="619cfcdd-eaa3-4c74-87c9-3e7f85b30f09" providerId="ADAL" clId="{23556A9E-9D61-4618-86CB-17D13862E320}" dt="2022-12-18T01:31:24.588" v="748" actId="26606"/>
          <ac:cxnSpMkLst>
            <pc:docMk/>
            <pc:sldMk cId="4210267194" sldId="282"/>
            <ac:cxnSpMk id="48" creationId="{5C34627B-48E6-4F4D-B843-97717A86B490}"/>
          </ac:cxnSpMkLst>
        </pc:cxnChg>
      </pc:sldChg>
      <pc:sldChg chg="addSp delSp modSp new del mod setBg delDesignElem">
        <pc:chgData name="Sawant, Ms. Vidisha Vijay" userId="619cfcdd-eaa3-4c74-87c9-3e7f85b30f09" providerId="ADAL" clId="{23556A9E-9D61-4618-86CB-17D13862E320}" dt="2022-12-18T03:14:25.480" v="1078" actId="47"/>
        <pc:sldMkLst>
          <pc:docMk/>
          <pc:sldMk cId="3450138382" sldId="283"/>
        </pc:sldMkLst>
        <pc:spChg chg="mod">
          <ac:chgData name="Sawant, Ms. Vidisha Vijay" userId="619cfcdd-eaa3-4c74-87c9-3e7f85b30f09" providerId="ADAL" clId="{23556A9E-9D61-4618-86CB-17D13862E320}" dt="2022-12-18T02:51:59.035" v="1001" actId="1076"/>
          <ac:spMkLst>
            <pc:docMk/>
            <pc:sldMk cId="3450138382" sldId="283"/>
            <ac:spMk id="2" creationId="{330891FF-0BB5-60C5-2EFF-92AA61E04A76}"/>
          </ac:spMkLst>
        </pc:spChg>
        <pc:spChg chg="del">
          <ac:chgData name="Sawant, Ms. Vidisha Vijay" userId="619cfcdd-eaa3-4c74-87c9-3e7f85b30f09" providerId="ADAL" clId="{23556A9E-9D61-4618-86CB-17D13862E320}" dt="2022-12-18T02:27:06.381" v="863" actId="478"/>
          <ac:spMkLst>
            <pc:docMk/>
            <pc:sldMk cId="3450138382" sldId="283"/>
            <ac:spMk id="3" creationId="{F2ACAF70-5357-52FF-F6BE-7FBA52402E81}"/>
          </ac:spMkLst>
        </pc:spChg>
        <pc:spChg chg="add mod ord">
          <ac:chgData name="Sawant, Ms. Vidisha Vijay" userId="619cfcdd-eaa3-4c74-87c9-3e7f85b30f09" providerId="ADAL" clId="{23556A9E-9D61-4618-86CB-17D13862E320}" dt="2022-12-18T02:56:44.693" v="1023" actId="207"/>
          <ac:spMkLst>
            <pc:docMk/>
            <pc:sldMk cId="3450138382" sldId="283"/>
            <ac:spMk id="5" creationId="{8B86E010-9683-B923-836B-B8B481B76D36}"/>
          </ac:spMkLst>
        </pc:spChg>
        <pc:spChg chg="add mod ord">
          <ac:chgData name="Sawant, Ms. Vidisha Vijay" userId="619cfcdd-eaa3-4c74-87c9-3e7f85b30f09" providerId="ADAL" clId="{23556A9E-9D61-4618-86CB-17D13862E320}" dt="2022-12-18T02:55:37.241" v="1020" actId="207"/>
          <ac:spMkLst>
            <pc:docMk/>
            <pc:sldMk cId="3450138382" sldId="283"/>
            <ac:spMk id="6" creationId="{0FC836C8-72A6-3B80-3B42-C17FEEA3741F}"/>
          </ac:spMkLst>
        </pc:spChg>
        <pc:spChg chg="add mod">
          <ac:chgData name="Sawant, Ms. Vidisha Vijay" userId="619cfcdd-eaa3-4c74-87c9-3e7f85b30f09" providerId="ADAL" clId="{23556A9E-9D61-4618-86CB-17D13862E320}" dt="2022-12-18T03:14:07.996" v="1074" actId="21"/>
          <ac:spMkLst>
            <pc:docMk/>
            <pc:sldMk cId="3450138382" sldId="283"/>
            <ac:spMk id="8" creationId="{E96A9BC0-585E-8378-DA7F-2A31698DB51E}"/>
          </ac:spMkLst>
        </pc:spChg>
        <pc:spChg chg="add del">
          <ac:chgData name="Sawant, Ms. Vidisha Vijay" userId="619cfcdd-eaa3-4c74-87c9-3e7f85b30f09" providerId="ADAL" clId="{23556A9E-9D61-4618-86CB-17D13862E320}" dt="2022-12-18T02:51:21.365" v="999"/>
          <ac:spMkLst>
            <pc:docMk/>
            <pc:sldMk cId="3450138382" sldId="283"/>
            <ac:spMk id="9" creationId="{6753252F-4873-4F63-801D-CC719279A7D5}"/>
          </ac:spMkLst>
        </pc:spChg>
        <pc:spChg chg="add del">
          <ac:chgData name="Sawant, Ms. Vidisha Vijay" userId="619cfcdd-eaa3-4c74-87c9-3e7f85b30f09" providerId="ADAL" clId="{23556A9E-9D61-4618-86CB-17D13862E320}" dt="2022-12-18T02:51:21.365" v="999"/>
          <ac:spMkLst>
            <pc:docMk/>
            <pc:sldMk cId="3450138382" sldId="283"/>
            <ac:spMk id="11" creationId="{047C8CCB-F95D-4249-92DD-651249D3535A}"/>
          </ac:spMkLst>
        </pc:spChg>
        <pc:picChg chg="add del mod">
          <ac:chgData name="Sawant, Ms. Vidisha Vijay" userId="619cfcdd-eaa3-4c74-87c9-3e7f85b30f09" providerId="ADAL" clId="{23556A9E-9D61-4618-86CB-17D13862E320}" dt="2022-12-18T03:14:07.996" v="1074" actId="21"/>
          <ac:picMkLst>
            <pc:docMk/>
            <pc:sldMk cId="3450138382" sldId="283"/>
            <ac:picMk id="4" creationId="{D9F89102-5463-B274-8B0C-1D0163559414}"/>
          </ac:picMkLst>
        </pc:picChg>
      </pc:sldChg>
      <pc:sldChg chg="addSp delSp modSp new del mod setBg delDesignElem">
        <pc:chgData name="Sawant, Ms. Vidisha Vijay" userId="619cfcdd-eaa3-4c74-87c9-3e7f85b30f09" providerId="ADAL" clId="{23556A9E-9D61-4618-86CB-17D13862E320}" dt="2022-12-18T03:18:11.787" v="1190" actId="47"/>
        <pc:sldMkLst>
          <pc:docMk/>
          <pc:sldMk cId="3672496063" sldId="284"/>
        </pc:sldMkLst>
        <pc:spChg chg="mod">
          <ac:chgData name="Sawant, Ms. Vidisha Vijay" userId="619cfcdd-eaa3-4c74-87c9-3e7f85b30f09" providerId="ADAL" clId="{23556A9E-9D61-4618-86CB-17D13862E320}" dt="2022-12-18T02:32:03.323" v="911" actId="20577"/>
          <ac:spMkLst>
            <pc:docMk/>
            <pc:sldMk cId="3672496063" sldId="284"/>
            <ac:spMk id="2" creationId="{C73AA966-6795-072F-B5F3-8A59779A0C56}"/>
          </ac:spMkLst>
        </pc:spChg>
        <pc:spChg chg="del mod">
          <ac:chgData name="Sawant, Ms. Vidisha Vijay" userId="619cfcdd-eaa3-4c74-87c9-3e7f85b30f09" providerId="ADAL" clId="{23556A9E-9D61-4618-86CB-17D13862E320}" dt="2022-12-18T02:30:13.230" v="899" actId="478"/>
          <ac:spMkLst>
            <pc:docMk/>
            <pc:sldMk cId="3672496063" sldId="284"/>
            <ac:spMk id="3" creationId="{3D4361AD-A26C-5D07-5B2F-169FC733D6A5}"/>
          </ac:spMkLst>
        </pc:spChg>
        <pc:spChg chg="add mod">
          <ac:chgData name="Sawant, Ms. Vidisha Vijay" userId="619cfcdd-eaa3-4c74-87c9-3e7f85b30f09" providerId="ADAL" clId="{23556A9E-9D61-4618-86CB-17D13862E320}" dt="2022-12-18T03:15:51.471" v="1121" actId="21"/>
          <ac:spMkLst>
            <pc:docMk/>
            <pc:sldMk cId="3672496063" sldId="284"/>
            <ac:spMk id="6" creationId="{D30EF3EC-B217-D79E-1824-0EE755EA3539}"/>
          </ac:spMkLst>
        </pc:spChg>
        <pc:spChg chg="add del">
          <ac:chgData name="Sawant, Ms. Vidisha Vijay" userId="619cfcdd-eaa3-4c74-87c9-3e7f85b30f09" providerId="ADAL" clId="{23556A9E-9D61-4618-86CB-17D13862E320}" dt="2022-12-18T02:51:21.365" v="999"/>
          <ac:spMkLst>
            <pc:docMk/>
            <pc:sldMk cId="3672496063" sldId="284"/>
            <ac:spMk id="9" creationId="{6753252F-4873-4F63-801D-CC719279A7D5}"/>
          </ac:spMkLst>
        </pc:spChg>
        <pc:spChg chg="add del">
          <ac:chgData name="Sawant, Ms. Vidisha Vijay" userId="619cfcdd-eaa3-4c74-87c9-3e7f85b30f09" providerId="ADAL" clId="{23556A9E-9D61-4618-86CB-17D13862E320}" dt="2022-12-18T02:51:21.365" v="999"/>
          <ac:spMkLst>
            <pc:docMk/>
            <pc:sldMk cId="3672496063" sldId="284"/>
            <ac:spMk id="11" creationId="{047C8CCB-F95D-4249-92DD-651249D3535A}"/>
          </ac:spMkLst>
        </pc:spChg>
        <pc:picChg chg="add del mod">
          <ac:chgData name="Sawant, Ms. Vidisha Vijay" userId="619cfcdd-eaa3-4c74-87c9-3e7f85b30f09" providerId="ADAL" clId="{23556A9E-9D61-4618-86CB-17D13862E320}" dt="2022-12-18T03:15:51.471" v="1121" actId="21"/>
          <ac:picMkLst>
            <pc:docMk/>
            <pc:sldMk cId="3672496063" sldId="284"/>
            <ac:picMk id="4" creationId="{EAF47828-17C3-3D48-14FC-C65163E67BB2}"/>
          </ac:picMkLst>
        </pc:picChg>
      </pc:sldChg>
      <pc:sldChg chg="addSp delSp modSp new del mod setBg delDesignElem">
        <pc:chgData name="Sawant, Ms. Vidisha Vijay" userId="619cfcdd-eaa3-4c74-87c9-3e7f85b30f09" providerId="ADAL" clId="{23556A9E-9D61-4618-86CB-17D13862E320}" dt="2022-12-18T03:18:14.708" v="1191" actId="47"/>
        <pc:sldMkLst>
          <pc:docMk/>
          <pc:sldMk cId="1772223404" sldId="285"/>
        </pc:sldMkLst>
        <pc:spChg chg="mod">
          <ac:chgData name="Sawant, Ms. Vidisha Vijay" userId="619cfcdd-eaa3-4c74-87c9-3e7f85b30f09" providerId="ADAL" clId="{23556A9E-9D61-4618-86CB-17D13862E320}" dt="2022-12-18T02:42:33.915" v="959" actId="26606"/>
          <ac:spMkLst>
            <pc:docMk/>
            <pc:sldMk cId="1772223404" sldId="285"/>
            <ac:spMk id="2" creationId="{5FA5F56F-D366-2FB7-DE18-1A0670159A92}"/>
          </ac:spMkLst>
        </pc:spChg>
        <pc:spChg chg="del">
          <ac:chgData name="Sawant, Ms. Vidisha Vijay" userId="619cfcdd-eaa3-4c74-87c9-3e7f85b30f09" providerId="ADAL" clId="{23556A9E-9D61-4618-86CB-17D13862E320}" dt="2022-12-18T02:42:31.870" v="956"/>
          <ac:spMkLst>
            <pc:docMk/>
            <pc:sldMk cId="1772223404" sldId="285"/>
            <ac:spMk id="3" creationId="{16EAE490-F9BE-8781-9FE1-4301A32E1F34}"/>
          </ac:spMkLst>
        </pc:spChg>
        <pc:spChg chg="add mod">
          <ac:chgData name="Sawant, Ms. Vidisha Vijay" userId="619cfcdd-eaa3-4c74-87c9-3e7f85b30f09" providerId="ADAL" clId="{23556A9E-9D61-4618-86CB-17D13862E320}" dt="2022-12-18T03:17:17.075" v="1153" actId="21"/>
          <ac:spMkLst>
            <pc:docMk/>
            <pc:sldMk cId="1772223404" sldId="285"/>
            <ac:spMk id="7" creationId="{7B940DC1-2B3D-CA3E-67AF-1C95622AB736}"/>
          </ac:spMkLst>
        </pc:spChg>
        <pc:spChg chg="add del">
          <ac:chgData name="Sawant, Ms. Vidisha Vijay" userId="619cfcdd-eaa3-4c74-87c9-3e7f85b30f09" providerId="ADAL" clId="{23556A9E-9D61-4618-86CB-17D13862E320}" dt="2022-12-18T02:51:21.365" v="999"/>
          <ac:spMkLst>
            <pc:docMk/>
            <pc:sldMk cId="1772223404" sldId="285"/>
            <ac:spMk id="10" creationId="{6753252F-4873-4F63-801D-CC719279A7D5}"/>
          </ac:spMkLst>
        </pc:spChg>
        <pc:spChg chg="add del">
          <ac:chgData name="Sawant, Ms. Vidisha Vijay" userId="619cfcdd-eaa3-4c74-87c9-3e7f85b30f09" providerId="ADAL" clId="{23556A9E-9D61-4618-86CB-17D13862E320}" dt="2022-12-18T02:51:21.365" v="999"/>
          <ac:spMkLst>
            <pc:docMk/>
            <pc:sldMk cId="1772223404" sldId="285"/>
            <ac:spMk id="12" creationId="{047C8CCB-F95D-4249-92DD-651249D3535A}"/>
          </ac:spMkLst>
        </pc:spChg>
        <pc:picChg chg="add del mod">
          <ac:chgData name="Sawant, Ms. Vidisha Vijay" userId="619cfcdd-eaa3-4c74-87c9-3e7f85b30f09" providerId="ADAL" clId="{23556A9E-9D61-4618-86CB-17D13862E320}" dt="2022-12-18T03:17:17.075" v="1153" actId="21"/>
          <ac:picMkLst>
            <pc:docMk/>
            <pc:sldMk cId="1772223404" sldId="285"/>
            <ac:picMk id="5" creationId="{39504122-8353-A353-B460-6BB6B8E9E25B}"/>
          </ac:picMkLst>
        </pc:picChg>
      </pc:sldChg>
      <pc:sldChg chg="addSp delSp modSp new del mod setBg delDesignElem">
        <pc:chgData name="Sawant, Ms. Vidisha Vijay" userId="619cfcdd-eaa3-4c74-87c9-3e7f85b30f09" providerId="ADAL" clId="{23556A9E-9D61-4618-86CB-17D13862E320}" dt="2022-12-18T03:18:08.043" v="1189" actId="47"/>
        <pc:sldMkLst>
          <pc:docMk/>
          <pc:sldMk cId="4138156655" sldId="286"/>
        </pc:sldMkLst>
        <pc:spChg chg="mod">
          <ac:chgData name="Sawant, Ms. Vidisha Vijay" userId="619cfcdd-eaa3-4c74-87c9-3e7f85b30f09" providerId="ADAL" clId="{23556A9E-9D61-4618-86CB-17D13862E320}" dt="2022-12-18T02:45:06.173" v="980" actId="26606"/>
          <ac:spMkLst>
            <pc:docMk/>
            <pc:sldMk cId="4138156655" sldId="286"/>
            <ac:spMk id="2" creationId="{FFCC88F3-3B91-A755-7D56-DA12CA82A69C}"/>
          </ac:spMkLst>
        </pc:spChg>
        <pc:spChg chg="del">
          <ac:chgData name="Sawant, Ms. Vidisha Vijay" userId="619cfcdd-eaa3-4c74-87c9-3e7f85b30f09" providerId="ADAL" clId="{23556A9E-9D61-4618-86CB-17D13862E320}" dt="2022-12-18T02:42:19.465" v="952"/>
          <ac:spMkLst>
            <pc:docMk/>
            <pc:sldMk cId="4138156655" sldId="286"/>
            <ac:spMk id="3" creationId="{C39A296C-D132-2587-2045-6D174C9B2ECE}"/>
          </ac:spMkLst>
        </pc:spChg>
        <pc:spChg chg="add del">
          <ac:chgData name="Sawant, Ms. Vidisha Vijay" userId="619cfcdd-eaa3-4c74-87c9-3e7f85b30f09" providerId="ADAL" clId="{23556A9E-9D61-4618-86CB-17D13862E320}" dt="2022-12-18T02:51:21.365" v="999"/>
          <ac:spMkLst>
            <pc:docMk/>
            <pc:sldMk cId="4138156655" sldId="286"/>
            <ac:spMk id="10" creationId="{6753252F-4873-4F63-801D-CC719279A7D5}"/>
          </ac:spMkLst>
        </pc:spChg>
        <pc:spChg chg="add del">
          <ac:chgData name="Sawant, Ms. Vidisha Vijay" userId="619cfcdd-eaa3-4c74-87c9-3e7f85b30f09" providerId="ADAL" clId="{23556A9E-9D61-4618-86CB-17D13862E320}" dt="2022-12-18T02:51:21.365" v="999"/>
          <ac:spMkLst>
            <pc:docMk/>
            <pc:sldMk cId="4138156655" sldId="286"/>
            <ac:spMk id="12" creationId="{047C8CCB-F95D-4249-92DD-651249D3535A}"/>
          </ac:spMkLst>
        </pc:spChg>
        <pc:spChg chg="add del">
          <ac:chgData name="Sawant, Ms. Vidisha Vijay" userId="619cfcdd-eaa3-4c74-87c9-3e7f85b30f09" providerId="ADAL" clId="{23556A9E-9D61-4618-86CB-17D13862E320}" dt="2022-12-18T02:45:06.173" v="980" actId="26606"/>
          <ac:spMkLst>
            <pc:docMk/>
            <pc:sldMk cId="4138156655" sldId="286"/>
            <ac:spMk id="17" creationId="{BEE73255-8084-4DF9-BB0B-15EAC92E2CB9}"/>
          </ac:spMkLst>
        </pc:spChg>
        <pc:spChg chg="add del">
          <ac:chgData name="Sawant, Ms. Vidisha Vijay" userId="619cfcdd-eaa3-4c74-87c9-3e7f85b30f09" providerId="ADAL" clId="{23556A9E-9D61-4618-86CB-17D13862E320}" dt="2022-12-18T02:45:06.173" v="980" actId="26606"/>
          <ac:spMkLst>
            <pc:docMk/>
            <pc:sldMk cId="4138156655" sldId="286"/>
            <ac:spMk id="19" creationId="{67048353-8981-459A-9BC6-9711CE462E06}"/>
          </ac:spMkLst>
        </pc:spChg>
        <pc:picChg chg="add mod">
          <ac:chgData name="Sawant, Ms. Vidisha Vijay" userId="619cfcdd-eaa3-4c74-87c9-3e7f85b30f09" providerId="ADAL" clId="{23556A9E-9D61-4618-86CB-17D13862E320}" dt="2022-12-18T02:45:06.173" v="980" actId="26606"/>
          <ac:picMkLst>
            <pc:docMk/>
            <pc:sldMk cId="4138156655" sldId="286"/>
            <ac:picMk id="5" creationId="{A176D364-8F9F-782E-E671-F1B7FDA903BF}"/>
          </ac:picMkLst>
        </pc:picChg>
      </pc:sldChg>
      <pc:sldChg chg="addSp delSp modSp add mod modTransition setBg">
        <pc:chgData name="Sawant, Ms. Vidisha Vijay" userId="619cfcdd-eaa3-4c74-87c9-3e7f85b30f09" providerId="ADAL" clId="{23556A9E-9D61-4618-86CB-17D13862E320}" dt="2022-12-21T06:55:40.701" v="5046"/>
        <pc:sldMkLst>
          <pc:docMk/>
          <pc:sldMk cId="759600694" sldId="287"/>
        </pc:sldMkLst>
        <pc:spChg chg="mod">
          <ac:chgData name="Sawant, Ms. Vidisha Vijay" userId="619cfcdd-eaa3-4c74-87c9-3e7f85b30f09" providerId="ADAL" clId="{23556A9E-9D61-4618-86CB-17D13862E320}" dt="2022-12-21T02:15:37.572" v="4659" actId="404"/>
          <ac:spMkLst>
            <pc:docMk/>
            <pc:sldMk cId="759600694" sldId="287"/>
            <ac:spMk id="2" creationId="{330891FF-0BB5-60C5-2EFF-92AA61E04A76}"/>
          </ac:spMkLst>
        </pc:spChg>
        <pc:spChg chg="mod">
          <ac:chgData name="Sawant, Ms. Vidisha Vijay" userId="619cfcdd-eaa3-4c74-87c9-3e7f85b30f09" providerId="ADAL" clId="{23556A9E-9D61-4618-86CB-17D13862E320}" dt="2022-12-18T03:13:21.280" v="1070" actId="207"/>
          <ac:spMkLst>
            <pc:docMk/>
            <pc:sldMk cId="759600694" sldId="287"/>
            <ac:spMk id="5" creationId="{8B86E010-9683-B923-836B-B8B481B76D36}"/>
          </ac:spMkLst>
        </pc:spChg>
        <pc:spChg chg="add del mod">
          <ac:chgData name="Sawant, Ms. Vidisha Vijay" userId="619cfcdd-eaa3-4c74-87c9-3e7f85b30f09" providerId="ADAL" clId="{23556A9E-9D61-4618-86CB-17D13862E320}" dt="2022-12-18T03:10:55.284" v="1056"/>
          <ac:spMkLst>
            <pc:docMk/>
            <pc:sldMk cId="759600694" sldId="287"/>
            <ac:spMk id="7" creationId="{6E2A5152-427B-90B1-7D59-6EE5040D5404}"/>
          </ac:spMkLst>
        </pc:spChg>
        <pc:picChg chg="del">
          <ac:chgData name="Sawant, Ms. Vidisha Vijay" userId="619cfcdd-eaa3-4c74-87c9-3e7f85b30f09" providerId="ADAL" clId="{23556A9E-9D61-4618-86CB-17D13862E320}" dt="2022-12-18T03:10:50.572" v="1055" actId="478"/>
          <ac:picMkLst>
            <pc:docMk/>
            <pc:sldMk cId="759600694" sldId="287"/>
            <ac:picMk id="4" creationId="{D9F89102-5463-B274-8B0C-1D0163559414}"/>
          </ac:picMkLst>
        </pc:picChg>
        <pc:picChg chg="add mod">
          <ac:chgData name="Sawant, Ms. Vidisha Vijay" userId="619cfcdd-eaa3-4c74-87c9-3e7f85b30f09" providerId="ADAL" clId="{23556A9E-9D61-4618-86CB-17D13862E320}" dt="2022-12-18T03:12:57.251" v="1068" actId="14100"/>
          <ac:picMkLst>
            <pc:docMk/>
            <pc:sldMk cId="759600694" sldId="287"/>
            <ac:picMk id="8" creationId="{18B98398-B88F-BAF5-F6B2-F82C7B855CA8}"/>
          </ac:picMkLst>
        </pc:picChg>
      </pc:sldChg>
      <pc:sldChg chg="addSp delSp modSp add mod ord modTransition">
        <pc:chgData name="Sawant, Ms. Vidisha Vijay" userId="619cfcdd-eaa3-4c74-87c9-3e7f85b30f09" providerId="ADAL" clId="{23556A9E-9D61-4618-86CB-17D13862E320}" dt="2022-12-21T06:55:33.320" v="5045"/>
        <pc:sldMkLst>
          <pc:docMk/>
          <pc:sldMk cId="1072625548" sldId="288"/>
        </pc:sldMkLst>
        <pc:spChg chg="mod">
          <ac:chgData name="Sawant, Ms. Vidisha Vijay" userId="619cfcdd-eaa3-4c74-87c9-3e7f85b30f09" providerId="ADAL" clId="{23556A9E-9D61-4618-86CB-17D13862E320}" dt="2022-12-21T02:15:43.811" v="4662" actId="404"/>
          <ac:spMkLst>
            <pc:docMk/>
            <pc:sldMk cId="1072625548" sldId="288"/>
            <ac:spMk id="2" creationId="{330891FF-0BB5-60C5-2EFF-92AA61E04A76}"/>
          </ac:spMkLst>
        </pc:spChg>
        <pc:spChg chg="add del mod">
          <ac:chgData name="Sawant, Ms. Vidisha Vijay" userId="619cfcdd-eaa3-4c74-87c9-3e7f85b30f09" providerId="ADAL" clId="{23556A9E-9D61-4618-86CB-17D13862E320}" dt="2022-12-18T03:14:18.332" v="1077" actId="478"/>
          <ac:spMkLst>
            <pc:docMk/>
            <pc:sldMk cId="1072625548" sldId="288"/>
            <ac:spMk id="4" creationId="{95E07614-D056-5D50-BEB9-C0BF87D647C5}"/>
          </ac:spMkLst>
        </pc:spChg>
        <pc:picChg chg="add mod">
          <ac:chgData name="Sawant, Ms. Vidisha Vijay" userId="619cfcdd-eaa3-4c74-87c9-3e7f85b30f09" providerId="ADAL" clId="{23556A9E-9D61-4618-86CB-17D13862E320}" dt="2022-12-18T03:14:14.254" v="1076"/>
          <ac:picMkLst>
            <pc:docMk/>
            <pc:sldMk cId="1072625548" sldId="288"/>
            <ac:picMk id="7" creationId="{3BEB9106-E976-3BDA-F5F5-B44BDFCA2E6E}"/>
          </ac:picMkLst>
        </pc:picChg>
        <pc:picChg chg="del">
          <ac:chgData name="Sawant, Ms. Vidisha Vijay" userId="619cfcdd-eaa3-4c74-87c9-3e7f85b30f09" providerId="ADAL" clId="{23556A9E-9D61-4618-86CB-17D13862E320}" dt="2022-12-18T03:14:13.127" v="1075" actId="478"/>
          <ac:picMkLst>
            <pc:docMk/>
            <pc:sldMk cId="1072625548" sldId="288"/>
            <ac:picMk id="8" creationId="{18B98398-B88F-BAF5-F6B2-F82C7B855CA8}"/>
          </ac:picMkLst>
        </pc:picChg>
      </pc:sldChg>
      <pc:sldChg chg="addSp delSp modSp add mod modTransition">
        <pc:chgData name="Sawant, Ms. Vidisha Vijay" userId="619cfcdd-eaa3-4c74-87c9-3e7f85b30f09" providerId="ADAL" clId="{23556A9E-9D61-4618-86CB-17D13862E320}" dt="2022-12-21T06:55:43.302" v="5047"/>
        <pc:sldMkLst>
          <pc:docMk/>
          <pc:sldMk cId="3176521365" sldId="289"/>
        </pc:sldMkLst>
        <pc:spChg chg="mod">
          <ac:chgData name="Sawant, Ms. Vidisha Vijay" userId="619cfcdd-eaa3-4c74-87c9-3e7f85b30f09" providerId="ADAL" clId="{23556A9E-9D61-4618-86CB-17D13862E320}" dt="2022-12-21T02:15:28.436" v="4656" actId="403"/>
          <ac:spMkLst>
            <pc:docMk/>
            <pc:sldMk cId="3176521365" sldId="289"/>
            <ac:spMk id="2" creationId="{330891FF-0BB5-60C5-2EFF-92AA61E04A76}"/>
          </ac:spMkLst>
        </pc:spChg>
        <pc:spChg chg="add del mod">
          <ac:chgData name="Sawant, Ms. Vidisha Vijay" userId="619cfcdd-eaa3-4c74-87c9-3e7f85b30f09" providerId="ADAL" clId="{23556A9E-9D61-4618-86CB-17D13862E320}" dt="2022-12-18T03:16:17.729" v="1125" actId="478"/>
          <ac:spMkLst>
            <pc:docMk/>
            <pc:sldMk cId="3176521365" sldId="289"/>
            <ac:spMk id="7" creationId="{0E7229FC-3714-D162-6215-D2303D203464}"/>
          </ac:spMkLst>
        </pc:spChg>
        <pc:picChg chg="add mod">
          <ac:chgData name="Sawant, Ms. Vidisha Vijay" userId="619cfcdd-eaa3-4c74-87c9-3e7f85b30f09" providerId="ADAL" clId="{23556A9E-9D61-4618-86CB-17D13862E320}" dt="2022-12-18T03:16:36.162" v="1130" actId="1076"/>
          <ac:picMkLst>
            <pc:docMk/>
            <pc:sldMk cId="3176521365" sldId="289"/>
            <ac:picMk id="3" creationId="{3D8BCE44-C03E-5488-F8E5-4BA5DEFE25CF}"/>
          </ac:picMkLst>
        </pc:picChg>
        <pc:picChg chg="del">
          <ac:chgData name="Sawant, Ms. Vidisha Vijay" userId="619cfcdd-eaa3-4c74-87c9-3e7f85b30f09" providerId="ADAL" clId="{23556A9E-9D61-4618-86CB-17D13862E320}" dt="2022-12-18T03:16:08.643" v="1123" actId="478"/>
          <ac:picMkLst>
            <pc:docMk/>
            <pc:sldMk cId="3176521365" sldId="289"/>
            <ac:picMk id="8" creationId="{18B98398-B88F-BAF5-F6B2-F82C7B855CA8}"/>
          </ac:picMkLst>
        </pc:picChg>
      </pc:sldChg>
      <pc:sldChg chg="addSp delSp modSp add mod modTransition">
        <pc:chgData name="Sawant, Ms. Vidisha Vijay" userId="619cfcdd-eaa3-4c74-87c9-3e7f85b30f09" providerId="ADAL" clId="{23556A9E-9D61-4618-86CB-17D13862E320}" dt="2022-12-21T06:55:45.751" v="5048"/>
        <pc:sldMkLst>
          <pc:docMk/>
          <pc:sldMk cId="3268557754" sldId="290"/>
        </pc:sldMkLst>
        <pc:spChg chg="mod">
          <ac:chgData name="Sawant, Ms. Vidisha Vijay" userId="619cfcdd-eaa3-4c74-87c9-3e7f85b30f09" providerId="ADAL" clId="{23556A9E-9D61-4618-86CB-17D13862E320}" dt="2022-12-18T03:18:02.534" v="1188" actId="20577"/>
          <ac:spMkLst>
            <pc:docMk/>
            <pc:sldMk cId="3268557754" sldId="290"/>
            <ac:spMk id="2" creationId="{330891FF-0BB5-60C5-2EFF-92AA61E04A76}"/>
          </ac:spMkLst>
        </pc:spChg>
        <pc:picChg chg="del">
          <ac:chgData name="Sawant, Ms. Vidisha Vijay" userId="619cfcdd-eaa3-4c74-87c9-3e7f85b30f09" providerId="ADAL" clId="{23556A9E-9D61-4618-86CB-17D13862E320}" dt="2022-12-18T03:17:21.999" v="1154" actId="478"/>
          <ac:picMkLst>
            <pc:docMk/>
            <pc:sldMk cId="3268557754" sldId="290"/>
            <ac:picMk id="3" creationId="{3D8BCE44-C03E-5488-F8E5-4BA5DEFE25CF}"/>
          </ac:picMkLst>
        </pc:picChg>
        <pc:picChg chg="add mod">
          <ac:chgData name="Sawant, Ms. Vidisha Vijay" userId="619cfcdd-eaa3-4c74-87c9-3e7f85b30f09" providerId="ADAL" clId="{23556A9E-9D61-4618-86CB-17D13862E320}" dt="2022-12-18T03:17:37.609" v="1159" actId="1076"/>
          <ac:picMkLst>
            <pc:docMk/>
            <pc:sldMk cId="3268557754" sldId="290"/>
            <ac:picMk id="4" creationId="{CBE24615-075D-E509-ACC9-64E39082F581}"/>
          </ac:picMkLst>
        </pc:picChg>
      </pc:sldChg>
      <pc:sldChg chg="addSp delSp modSp new mod modTransition setBg modAnim">
        <pc:chgData name="Sawant, Ms. Vidisha Vijay" userId="619cfcdd-eaa3-4c74-87c9-3e7f85b30f09" providerId="ADAL" clId="{23556A9E-9D61-4618-86CB-17D13862E320}" dt="2022-12-21T06:57:46.533" v="5062"/>
        <pc:sldMkLst>
          <pc:docMk/>
          <pc:sldMk cId="73598036" sldId="291"/>
        </pc:sldMkLst>
        <pc:spChg chg="mod">
          <ac:chgData name="Sawant, Ms. Vidisha Vijay" userId="619cfcdd-eaa3-4c74-87c9-3e7f85b30f09" providerId="ADAL" clId="{23556A9E-9D61-4618-86CB-17D13862E320}" dt="2022-12-21T02:50:50.130" v="4676" actId="403"/>
          <ac:spMkLst>
            <pc:docMk/>
            <pc:sldMk cId="73598036" sldId="291"/>
            <ac:spMk id="2" creationId="{8211C99F-FA2B-2351-689A-14FD3EA2AA6A}"/>
          </ac:spMkLst>
        </pc:spChg>
        <pc:spChg chg="del">
          <ac:chgData name="Sawant, Ms. Vidisha Vijay" userId="619cfcdd-eaa3-4c74-87c9-3e7f85b30f09" providerId="ADAL" clId="{23556A9E-9D61-4618-86CB-17D13862E320}" dt="2022-12-18T04:55:42.277" v="1410" actId="478"/>
          <ac:spMkLst>
            <pc:docMk/>
            <pc:sldMk cId="73598036" sldId="291"/>
            <ac:spMk id="3" creationId="{38D19051-ACE4-E685-1FDD-C713DE9A0790}"/>
          </ac:spMkLst>
        </pc:spChg>
        <pc:spChg chg="add del mod">
          <ac:chgData name="Sawant, Ms. Vidisha Vijay" userId="619cfcdd-eaa3-4c74-87c9-3e7f85b30f09" providerId="ADAL" clId="{23556A9E-9D61-4618-86CB-17D13862E320}" dt="2022-12-18T05:04:13.011" v="1572" actId="14100"/>
          <ac:spMkLst>
            <pc:docMk/>
            <pc:sldMk cId="73598036" sldId="291"/>
            <ac:spMk id="4" creationId="{D0495273-9915-CD4C-4344-F5ECB9B76317}"/>
          </ac:spMkLst>
        </pc:spChg>
        <pc:spChg chg="del">
          <ac:chgData name="Sawant, Ms. Vidisha Vijay" userId="619cfcdd-eaa3-4c74-87c9-3e7f85b30f09" providerId="ADAL" clId="{23556A9E-9D61-4618-86CB-17D13862E320}" dt="2022-12-18T04:55:46.730" v="1411" actId="478"/>
          <ac:spMkLst>
            <pc:docMk/>
            <pc:sldMk cId="73598036" sldId="291"/>
            <ac:spMk id="5" creationId="{DB9DD238-7C0F-7B92-C393-B462C7BCB83E}"/>
          </ac:spMkLst>
        </pc:spChg>
        <pc:spChg chg="mod">
          <ac:chgData name="Sawant, Ms. Vidisha Vijay" userId="619cfcdd-eaa3-4c74-87c9-3e7f85b30f09" providerId="ADAL" clId="{23556A9E-9D61-4618-86CB-17D13862E320}" dt="2022-12-20T03:00:02.570" v="2041" actId="20577"/>
          <ac:spMkLst>
            <pc:docMk/>
            <pc:sldMk cId="73598036" sldId="291"/>
            <ac:spMk id="6" creationId="{51AF8013-0E4F-3380-9665-A285BB8034AF}"/>
          </ac:spMkLst>
        </pc:spChg>
        <pc:picChg chg="add del mod">
          <ac:chgData name="Sawant, Ms. Vidisha Vijay" userId="619cfcdd-eaa3-4c74-87c9-3e7f85b30f09" providerId="ADAL" clId="{23556A9E-9D61-4618-86CB-17D13862E320}" dt="2022-12-18T04:56:30.661" v="1440"/>
          <ac:picMkLst>
            <pc:docMk/>
            <pc:sldMk cId="73598036" sldId="291"/>
            <ac:picMk id="8" creationId="{30F2946B-F0C8-64C7-17FD-1E28BA8965F1}"/>
          </ac:picMkLst>
        </pc:picChg>
        <pc:picChg chg="add del mod">
          <ac:chgData name="Sawant, Ms. Vidisha Vijay" userId="619cfcdd-eaa3-4c74-87c9-3e7f85b30f09" providerId="ADAL" clId="{23556A9E-9D61-4618-86CB-17D13862E320}" dt="2022-12-18T04:56:37.902" v="1445"/>
          <ac:picMkLst>
            <pc:docMk/>
            <pc:sldMk cId="73598036" sldId="291"/>
            <ac:picMk id="10" creationId="{AE0634A4-8E0F-5324-D2E1-750AC972B042}"/>
          </ac:picMkLst>
        </pc:picChg>
        <pc:picChg chg="add del mod">
          <ac:chgData name="Sawant, Ms. Vidisha Vijay" userId="619cfcdd-eaa3-4c74-87c9-3e7f85b30f09" providerId="ADAL" clId="{23556A9E-9D61-4618-86CB-17D13862E320}" dt="2022-12-18T05:03:41.758" v="1567" actId="478"/>
          <ac:picMkLst>
            <pc:docMk/>
            <pc:sldMk cId="73598036" sldId="291"/>
            <ac:picMk id="12" creationId="{CF3DF7EF-EDA1-EA4D-3DDB-AE4E9505A12B}"/>
          </ac:picMkLst>
        </pc:picChg>
      </pc:sldChg>
      <pc:sldChg chg="addSp delSp modSp new mod modTransition setBg delDesignElem">
        <pc:chgData name="Sawant, Ms. Vidisha Vijay" userId="619cfcdd-eaa3-4c74-87c9-3e7f85b30f09" providerId="ADAL" clId="{23556A9E-9D61-4618-86CB-17D13862E320}" dt="2022-12-21T07:00:58.092" v="5084"/>
        <pc:sldMkLst>
          <pc:docMk/>
          <pc:sldMk cId="893308979" sldId="292"/>
        </pc:sldMkLst>
        <pc:spChg chg="mod">
          <ac:chgData name="Sawant, Ms. Vidisha Vijay" userId="619cfcdd-eaa3-4c74-87c9-3e7f85b30f09" providerId="ADAL" clId="{23556A9E-9D61-4618-86CB-17D13862E320}" dt="2022-12-21T06:22:09.683" v="4860" actId="403"/>
          <ac:spMkLst>
            <pc:docMk/>
            <pc:sldMk cId="893308979" sldId="292"/>
            <ac:spMk id="2" creationId="{C5A10BA5-D653-CC3B-CC43-F4A769608948}"/>
          </ac:spMkLst>
        </pc:spChg>
        <pc:spChg chg="del">
          <ac:chgData name="Sawant, Ms. Vidisha Vijay" userId="619cfcdd-eaa3-4c74-87c9-3e7f85b30f09" providerId="ADAL" clId="{23556A9E-9D61-4618-86CB-17D13862E320}" dt="2022-12-18T07:16:38.436" v="1629" actId="22"/>
          <ac:spMkLst>
            <pc:docMk/>
            <pc:sldMk cId="893308979" sldId="292"/>
            <ac:spMk id="3" creationId="{55764B01-A18C-9F06-B46E-7606521A3650}"/>
          </ac:spMkLst>
        </pc:spChg>
        <pc:spChg chg="add del">
          <ac:chgData name="Sawant, Ms. Vidisha Vijay" userId="619cfcdd-eaa3-4c74-87c9-3e7f85b30f09" providerId="ADAL" clId="{23556A9E-9D61-4618-86CB-17D13862E320}" dt="2022-12-18T07:16:47.656" v="1631" actId="26606"/>
          <ac:spMkLst>
            <pc:docMk/>
            <pc:sldMk cId="893308979" sldId="292"/>
            <ac:spMk id="10" creationId="{A4AC5506-6312-4701-8D3C-40187889A947}"/>
          </ac:spMkLst>
        </pc:spChg>
        <pc:spChg chg="add del">
          <ac:chgData name="Sawant, Ms. Vidisha Vijay" userId="619cfcdd-eaa3-4c74-87c9-3e7f85b30f09" providerId="ADAL" clId="{23556A9E-9D61-4618-86CB-17D13862E320}" dt="2022-12-18T07:16:54.520" v="1633" actId="26606"/>
          <ac:spMkLst>
            <pc:docMk/>
            <pc:sldMk cId="893308979" sldId="292"/>
            <ac:spMk id="12" creationId="{047C8CCB-F95D-4249-92DD-651249D3535A}"/>
          </ac:spMkLst>
        </pc:spChg>
        <pc:spChg chg="add del">
          <ac:chgData name="Sawant, Ms. Vidisha Vijay" userId="619cfcdd-eaa3-4c74-87c9-3e7f85b30f09" providerId="ADAL" clId="{23556A9E-9D61-4618-86CB-17D13862E320}" dt="2022-12-18T07:16:54.520" v="1633" actId="26606"/>
          <ac:spMkLst>
            <pc:docMk/>
            <pc:sldMk cId="893308979" sldId="292"/>
            <ac:spMk id="13" creationId="{6753252F-4873-4F63-801D-CC719279A7D5}"/>
          </ac:spMkLst>
        </pc:spChg>
        <pc:spChg chg="add del">
          <ac:chgData name="Sawant, Ms. Vidisha Vijay" userId="619cfcdd-eaa3-4c74-87c9-3e7f85b30f09" providerId="ADAL" clId="{23556A9E-9D61-4618-86CB-17D13862E320}" dt="2022-12-20T15:49:09.667" v="2638"/>
          <ac:spMkLst>
            <pc:docMk/>
            <pc:sldMk cId="893308979" sldId="292"/>
            <ac:spMk id="15" creationId="{A4AC5506-6312-4701-8D3C-40187889A947}"/>
          </ac:spMkLst>
        </pc:spChg>
        <pc:picChg chg="add mod ord modCrop">
          <ac:chgData name="Sawant, Ms. Vidisha Vijay" userId="619cfcdd-eaa3-4c74-87c9-3e7f85b30f09" providerId="ADAL" clId="{23556A9E-9D61-4618-86CB-17D13862E320}" dt="2022-12-18T07:23:16.731" v="1745" actId="1076"/>
          <ac:picMkLst>
            <pc:docMk/>
            <pc:sldMk cId="893308979" sldId="292"/>
            <ac:picMk id="5" creationId="{94B1150B-737C-3C44-0AE6-87233FFE95D5}"/>
          </ac:picMkLst>
        </pc:picChg>
      </pc:sldChg>
      <pc:sldChg chg="addSp delSp modSp new mod modTransition setBg delDesignElem">
        <pc:chgData name="Sawant, Ms. Vidisha Vijay" userId="619cfcdd-eaa3-4c74-87c9-3e7f85b30f09" providerId="ADAL" clId="{23556A9E-9D61-4618-86CB-17D13862E320}" dt="2022-12-21T07:01:04.444" v="5085"/>
        <pc:sldMkLst>
          <pc:docMk/>
          <pc:sldMk cId="4124628457" sldId="293"/>
        </pc:sldMkLst>
        <pc:spChg chg="mod">
          <ac:chgData name="Sawant, Ms. Vidisha Vijay" userId="619cfcdd-eaa3-4c74-87c9-3e7f85b30f09" providerId="ADAL" clId="{23556A9E-9D61-4618-86CB-17D13862E320}" dt="2022-12-21T02:53:19.298" v="4689" actId="403"/>
          <ac:spMkLst>
            <pc:docMk/>
            <pc:sldMk cId="4124628457" sldId="293"/>
            <ac:spMk id="2" creationId="{6A6D2D18-4E0D-939F-A82E-9D7EA3BB2B66}"/>
          </ac:spMkLst>
        </pc:spChg>
        <pc:spChg chg="del">
          <ac:chgData name="Sawant, Ms. Vidisha Vijay" userId="619cfcdd-eaa3-4c74-87c9-3e7f85b30f09" providerId="ADAL" clId="{23556A9E-9D61-4618-86CB-17D13862E320}" dt="2022-12-18T07:18:44.181" v="1661" actId="931"/>
          <ac:spMkLst>
            <pc:docMk/>
            <pc:sldMk cId="4124628457" sldId="293"/>
            <ac:spMk id="3" creationId="{D5CCC977-DF5E-0D00-6AA5-917D94638A22}"/>
          </ac:spMkLst>
        </pc:spChg>
        <pc:spChg chg="add del mod">
          <ac:chgData name="Sawant, Ms. Vidisha Vijay" userId="619cfcdd-eaa3-4c74-87c9-3e7f85b30f09" providerId="ADAL" clId="{23556A9E-9D61-4618-86CB-17D13862E320}" dt="2022-12-20T02:54:34.255" v="2018" actId="931"/>
          <ac:spMkLst>
            <pc:docMk/>
            <pc:sldMk cId="4124628457" sldId="293"/>
            <ac:spMk id="4" creationId="{5D6779F2-7512-647F-FEE0-85718BA4AD00}"/>
          </ac:spMkLst>
        </pc:spChg>
        <pc:spChg chg="add del">
          <ac:chgData name="Sawant, Ms. Vidisha Vijay" userId="619cfcdd-eaa3-4c74-87c9-3e7f85b30f09" providerId="ADAL" clId="{23556A9E-9D61-4618-86CB-17D13862E320}" dt="2022-12-20T15:49:09.667" v="2638"/>
          <ac:spMkLst>
            <pc:docMk/>
            <pc:sldMk cId="4124628457" sldId="293"/>
            <ac:spMk id="10" creationId="{A4AC5506-6312-4701-8D3C-40187889A947}"/>
          </ac:spMkLst>
        </pc:spChg>
        <pc:picChg chg="add del mod">
          <ac:chgData name="Sawant, Ms. Vidisha Vijay" userId="619cfcdd-eaa3-4c74-87c9-3e7f85b30f09" providerId="ADAL" clId="{23556A9E-9D61-4618-86CB-17D13862E320}" dt="2022-12-20T02:54:24.897" v="2017" actId="478"/>
          <ac:picMkLst>
            <pc:docMk/>
            <pc:sldMk cId="4124628457" sldId="293"/>
            <ac:picMk id="5" creationId="{11FA9FDC-9EAF-9553-4CA0-CFD785788A5F}"/>
          </ac:picMkLst>
        </pc:picChg>
        <pc:picChg chg="add mod">
          <ac:chgData name="Sawant, Ms. Vidisha Vijay" userId="619cfcdd-eaa3-4c74-87c9-3e7f85b30f09" providerId="ADAL" clId="{23556A9E-9D61-4618-86CB-17D13862E320}" dt="2022-12-21T02:53:29.575" v="4693" actId="1076"/>
          <ac:picMkLst>
            <pc:docMk/>
            <pc:sldMk cId="4124628457" sldId="293"/>
            <ac:picMk id="7" creationId="{70AA5621-24FB-5C6D-2B59-D9999D14B95E}"/>
          </ac:picMkLst>
        </pc:picChg>
      </pc:sldChg>
      <pc:sldChg chg="addSp delSp modSp new mod modTransition setBg delDesignElem">
        <pc:chgData name="Sawant, Ms. Vidisha Vijay" userId="619cfcdd-eaa3-4c74-87c9-3e7f85b30f09" providerId="ADAL" clId="{23556A9E-9D61-4618-86CB-17D13862E320}" dt="2022-12-21T07:01:06.999" v="5086"/>
        <pc:sldMkLst>
          <pc:docMk/>
          <pc:sldMk cId="1961535038" sldId="294"/>
        </pc:sldMkLst>
        <pc:spChg chg="mod">
          <ac:chgData name="Sawant, Ms. Vidisha Vijay" userId="619cfcdd-eaa3-4c74-87c9-3e7f85b30f09" providerId="ADAL" clId="{23556A9E-9D61-4618-86CB-17D13862E320}" dt="2022-12-21T06:22:15.017" v="4861" actId="403"/>
          <ac:spMkLst>
            <pc:docMk/>
            <pc:sldMk cId="1961535038" sldId="294"/>
            <ac:spMk id="2" creationId="{DB5E85D6-DB36-5EB3-ECE7-30D6CABF7E3A}"/>
          </ac:spMkLst>
        </pc:spChg>
        <pc:spChg chg="del">
          <ac:chgData name="Sawant, Ms. Vidisha Vijay" userId="619cfcdd-eaa3-4c74-87c9-3e7f85b30f09" providerId="ADAL" clId="{23556A9E-9D61-4618-86CB-17D13862E320}" dt="2022-12-18T07:20:59.041" v="1683" actId="22"/>
          <ac:spMkLst>
            <pc:docMk/>
            <pc:sldMk cId="1961535038" sldId="294"/>
            <ac:spMk id="3" creationId="{B81E5363-C6C6-0CE0-702C-4CFD083D67FC}"/>
          </ac:spMkLst>
        </pc:spChg>
        <pc:spChg chg="add del">
          <ac:chgData name="Sawant, Ms. Vidisha Vijay" userId="619cfcdd-eaa3-4c74-87c9-3e7f85b30f09" providerId="ADAL" clId="{23556A9E-9D61-4618-86CB-17D13862E320}" dt="2022-12-20T15:49:09.667" v="2638"/>
          <ac:spMkLst>
            <pc:docMk/>
            <pc:sldMk cId="1961535038" sldId="294"/>
            <ac:spMk id="10" creationId="{A4AC5506-6312-4701-8D3C-40187889A947}"/>
          </ac:spMkLst>
        </pc:spChg>
        <pc:picChg chg="add mod ord">
          <ac:chgData name="Sawant, Ms. Vidisha Vijay" userId="619cfcdd-eaa3-4c74-87c9-3e7f85b30f09" providerId="ADAL" clId="{23556A9E-9D61-4618-86CB-17D13862E320}" dt="2022-12-21T02:53:44.910" v="4695" actId="1076"/>
          <ac:picMkLst>
            <pc:docMk/>
            <pc:sldMk cId="1961535038" sldId="294"/>
            <ac:picMk id="5" creationId="{674CA73D-8D11-CDC8-16E5-83E16958BEF3}"/>
          </ac:picMkLst>
        </pc:picChg>
      </pc:sldChg>
      <pc:sldChg chg="addSp delSp modSp add mod modTransition setBg delDesignElem">
        <pc:chgData name="Sawant, Ms. Vidisha Vijay" userId="619cfcdd-eaa3-4c74-87c9-3e7f85b30f09" providerId="ADAL" clId="{23556A9E-9D61-4618-86CB-17D13862E320}" dt="2022-12-21T07:01:12.556" v="5087"/>
        <pc:sldMkLst>
          <pc:docMk/>
          <pc:sldMk cId="650654910" sldId="295"/>
        </pc:sldMkLst>
        <pc:spChg chg="mod">
          <ac:chgData name="Sawant, Ms. Vidisha Vijay" userId="619cfcdd-eaa3-4c74-87c9-3e7f85b30f09" providerId="ADAL" clId="{23556A9E-9D61-4618-86CB-17D13862E320}" dt="2022-12-21T06:22:23.770" v="4862" actId="403"/>
          <ac:spMkLst>
            <pc:docMk/>
            <pc:sldMk cId="650654910" sldId="295"/>
            <ac:spMk id="2" creationId="{DB5E85D6-DB36-5EB3-ECE7-30D6CABF7E3A}"/>
          </ac:spMkLst>
        </pc:spChg>
        <pc:spChg chg="add del mod">
          <ac:chgData name="Sawant, Ms. Vidisha Vijay" userId="619cfcdd-eaa3-4c74-87c9-3e7f85b30f09" providerId="ADAL" clId="{23556A9E-9D61-4618-86CB-17D13862E320}" dt="2022-12-18T07:22:11.289" v="1690"/>
          <ac:spMkLst>
            <pc:docMk/>
            <pc:sldMk cId="650654910" sldId="295"/>
            <ac:spMk id="4" creationId="{30E820B6-87E2-F0C6-9DC5-43BDBE3663A6}"/>
          </ac:spMkLst>
        </pc:spChg>
        <pc:spChg chg="del">
          <ac:chgData name="Sawant, Ms. Vidisha Vijay" userId="619cfcdd-eaa3-4c74-87c9-3e7f85b30f09" providerId="ADAL" clId="{23556A9E-9D61-4618-86CB-17D13862E320}" dt="2022-12-20T15:49:09.667" v="2638"/>
          <ac:spMkLst>
            <pc:docMk/>
            <pc:sldMk cId="650654910" sldId="295"/>
            <ac:spMk id="10" creationId="{A4AC5506-6312-4701-8D3C-40187889A947}"/>
          </ac:spMkLst>
        </pc:spChg>
        <pc:picChg chg="del">
          <ac:chgData name="Sawant, Ms. Vidisha Vijay" userId="619cfcdd-eaa3-4c74-87c9-3e7f85b30f09" providerId="ADAL" clId="{23556A9E-9D61-4618-86CB-17D13862E320}" dt="2022-12-18T07:22:08.358" v="1689" actId="478"/>
          <ac:picMkLst>
            <pc:docMk/>
            <pc:sldMk cId="650654910" sldId="295"/>
            <ac:picMk id="5" creationId="{674CA73D-8D11-CDC8-16E5-83E16958BEF3}"/>
          </ac:picMkLst>
        </pc:picChg>
        <pc:picChg chg="add mod">
          <ac:chgData name="Sawant, Ms. Vidisha Vijay" userId="619cfcdd-eaa3-4c74-87c9-3e7f85b30f09" providerId="ADAL" clId="{23556A9E-9D61-4618-86CB-17D13862E320}" dt="2022-12-21T02:53:54.966" v="4698" actId="1076"/>
          <ac:picMkLst>
            <pc:docMk/>
            <pc:sldMk cId="650654910" sldId="295"/>
            <ac:picMk id="6" creationId="{46080178-0D03-1EAE-092B-B38549B4631D}"/>
          </ac:picMkLst>
        </pc:picChg>
      </pc:sldChg>
      <pc:sldChg chg="addSp delSp modSp new del mod modTransition setBg">
        <pc:chgData name="Sawant, Ms. Vidisha Vijay" userId="619cfcdd-eaa3-4c74-87c9-3e7f85b30f09" providerId="ADAL" clId="{23556A9E-9D61-4618-86CB-17D13862E320}" dt="2022-12-21T09:07:12.463" v="5463" actId="47"/>
        <pc:sldMkLst>
          <pc:docMk/>
          <pc:sldMk cId="133012011" sldId="296"/>
        </pc:sldMkLst>
        <pc:spChg chg="mod">
          <ac:chgData name="Sawant, Ms. Vidisha Vijay" userId="619cfcdd-eaa3-4c74-87c9-3e7f85b30f09" providerId="ADAL" clId="{23556A9E-9D61-4618-86CB-17D13862E320}" dt="2022-12-21T09:02:09.207" v="5400" actId="26606"/>
          <ac:spMkLst>
            <pc:docMk/>
            <pc:sldMk cId="133012011" sldId="296"/>
            <ac:spMk id="2" creationId="{3E958033-6E1F-4467-5B7C-654B6444DC25}"/>
          </ac:spMkLst>
        </pc:spChg>
        <pc:spChg chg="del mod">
          <ac:chgData name="Sawant, Ms. Vidisha Vijay" userId="619cfcdd-eaa3-4c74-87c9-3e7f85b30f09" providerId="ADAL" clId="{23556A9E-9D61-4618-86CB-17D13862E320}" dt="2022-12-21T09:02:09.207" v="5400" actId="26606"/>
          <ac:spMkLst>
            <pc:docMk/>
            <pc:sldMk cId="133012011" sldId="296"/>
            <ac:spMk id="3" creationId="{FC2B8495-7DF4-CB9F-0F1D-CF3C0142E9C4}"/>
          </ac:spMkLst>
        </pc:spChg>
        <pc:spChg chg="add">
          <ac:chgData name="Sawant, Ms. Vidisha Vijay" userId="619cfcdd-eaa3-4c74-87c9-3e7f85b30f09" providerId="ADAL" clId="{23556A9E-9D61-4618-86CB-17D13862E320}" dt="2022-12-21T09:02:09.207" v="5400" actId="26606"/>
          <ac:spMkLst>
            <pc:docMk/>
            <pc:sldMk cId="133012011" sldId="296"/>
            <ac:spMk id="9" creationId="{B819A166-7571-4003-A6B8-B62034C3ED30}"/>
          </ac:spMkLst>
        </pc:spChg>
        <pc:graphicFrameChg chg="add mod">
          <ac:chgData name="Sawant, Ms. Vidisha Vijay" userId="619cfcdd-eaa3-4c74-87c9-3e7f85b30f09" providerId="ADAL" clId="{23556A9E-9D61-4618-86CB-17D13862E320}" dt="2022-12-21T09:05:28.684" v="5411" actId="478"/>
          <ac:graphicFrameMkLst>
            <pc:docMk/>
            <pc:sldMk cId="133012011" sldId="296"/>
            <ac:graphicFrameMk id="5" creationId="{1AC5F78B-8258-53F4-B732-987BA606E3F5}"/>
          </ac:graphicFrameMkLst>
        </pc:graphicFrameChg>
      </pc:sldChg>
      <pc:sldChg chg="addSp delSp modSp new mod modTransition setBg">
        <pc:chgData name="Sawant, Ms. Vidisha Vijay" userId="619cfcdd-eaa3-4c74-87c9-3e7f85b30f09" providerId="ADAL" clId="{23556A9E-9D61-4618-86CB-17D13862E320}" dt="2022-12-21T09:09:36.190" v="5469"/>
        <pc:sldMkLst>
          <pc:docMk/>
          <pc:sldMk cId="680385788" sldId="297"/>
        </pc:sldMkLst>
        <pc:spChg chg="mod">
          <ac:chgData name="Sawant, Ms. Vidisha Vijay" userId="619cfcdd-eaa3-4c74-87c9-3e7f85b30f09" providerId="ADAL" clId="{23556A9E-9D61-4618-86CB-17D13862E320}" dt="2022-12-21T09:03:59.658" v="5405" actId="26606"/>
          <ac:spMkLst>
            <pc:docMk/>
            <pc:sldMk cId="680385788" sldId="297"/>
            <ac:spMk id="2" creationId="{C7B4E45D-D44D-FB44-B99D-D8E689311810}"/>
          </ac:spMkLst>
        </pc:spChg>
        <pc:spChg chg="del mod">
          <ac:chgData name="Sawant, Ms. Vidisha Vijay" userId="619cfcdd-eaa3-4c74-87c9-3e7f85b30f09" providerId="ADAL" clId="{23556A9E-9D61-4618-86CB-17D13862E320}" dt="2022-12-21T09:03:59.658" v="5405" actId="26606"/>
          <ac:spMkLst>
            <pc:docMk/>
            <pc:sldMk cId="680385788" sldId="297"/>
            <ac:spMk id="3" creationId="{C849F30B-54AF-8A05-24B0-37B3BB781E81}"/>
          </ac:spMkLst>
        </pc:spChg>
        <pc:spChg chg="add">
          <ac:chgData name="Sawant, Ms. Vidisha Vijay" userId="619cfcdd-eaa3-4c74-87c9-3e7f85b30f09" providerId="ADAL" clId="{23556A9E-9D61-4618-86CB-17D13862E320}" dt="2022-12-21T09:03:59.658" v="5405" actId="26606"/>
          <ac:spMkLst>
            <pc:docMk/>
            <pc:sldMk cId="680385788" sldId="297"/>
            <ac:spMk id="9" creationId="{B819A166-7571-4003-A6B8-B62034C3ED30}"/>
          </ac:spMkLst>
        </pc:spChg>
        <pc:graphicFrameChg chg="add mod">
          <ac:chgData name="Sawant, Ms. Vidisha Vijay" userId="619cfcdd-eaa3-4c74-87c9-3e7f85b30f09" providerId="ADAL" clId="{23556A9E-9D61-4618-86CB-17D13862E320}" dt="2022-12-21T09:04:21.558" v="5407" actId="12100"/>
          <ac:graphicFrameMkLst>
            <pc:docMk/>
            <pc:sldMk cId="680385788" sldId="297"/>
            <ac:graphicFrameMk id="5" creationId="{2B84983C-5630-A8E4-F98F-99EA07C69B63}"/>
          </ac:graphicFrameMkLst>
        </pc:graphicFrameChg>
      </pc:sldChg>
      <pc:sldChg chg="addSp delSp modSp new mod modTransition setBg">
        <pc:chgData name="Sawant, Ms. Vidisha Vijay" userId="619cfcdd-eaa3-4c74-87c9-3e7f85b30f09" providerId="ADAL" clId="{23556A9E-9D61-4618-86CB-17D13862E320}" dt="2022-12-21T07:01:57.308" v="5092"/>
        <pc:sldMkLst>
          <pc:docMk/>
          <pc:sldMk cId="1856163506" sldId="298"/>
        </pc:sldMkLst>
        <pc:spChg chg="mod">
          <ac:chgData name="Sawant, Ms. Vidisha Vijay" userId="619cfcdd-eaa3-4c74-87c9-3e7f85b30f09" providerId="ADAL" clId="{23556A9E-9D61-4618-86CB-17D13862E320}" dt="2022-12-20T15:49:09.667" v="2638"/>
          <ac:spMkLst>
            <pc:docMk/>
            <pc:sldMk cId="1856163506" sldId="298"/>
            <ac:spMk id="2" creationId="{8184B4D5-7664-A071-7EB4-3395C7EE8D3D}"/>
          </ac:spMkLst>
        </pc:spChg>
        <pc:spChg chg="del">
          <ac:chgData name="Sawant, Ms. Vidisha Vijay" userId="619cfcdd-eaa3-4c74-87c9-3e7f85b30f09" providerId="ADAL" clId="{23556A9E-9D61-4618-86CB-17D13862E320}" dt="2022-12-20T02:56:58.669" v="2025"/>
          <ac:spMkLst>
            <pc:docMk/>
            <pc:sldMk cId="1856163506" sldId="298"/>
            <ac:spMk id="3" creationId="{9D828A3E-0871-B616-20F7-043EFA516A66}"/>
          </ac:spMkLst>
        </pc:spChg>
        <pc:graphicFrameChg chg="add mod modGraphic">
          <ac:chgData name="Sawant, Ms. Vidisha Vijay" userId="619cfcdd-eaa3-4c74-87c9-3e7f85b30f09" providerId="ADAL" clId="{23556A9E-9D61-4618-86CB-17D13862E320}" dt="2022-12-20T15:08:56.226" v="2356" actId="122"/>
          <ac:graphicFrameMkLst>
            <pc:docMk/>
            <pc:sldMk cId="1856163506" sldId="298"/>
            <ac:graphicFrameMk id="4" creationId="{F9739629-8057-CEDD-05E1-4CFD5CFD67DF}"/>
          </ac:graphicFrameMkLst>
        </pc:graphicFrameChg>
      </pc:sldChg>
      <pc:sldChg chg="addSp delSp modSp new mod modTransition setBg modAnim">
        <pc:chgData name="Sawant, Ms. Vidisha Vijay" userId="619cfcdd-eaa3-4c74-87c9-3e7f85b30f09" providerId="ADAL" clId="{23556A9E-9D61-4618-86CB-17D13862E320}" dt="2022-12-21T06:58:57.998" v="5068"/>
        <pc:sldMkLst>
          <pc:docMk/>
          <pc:sldMk cId="528776191" sldId="299"/>
        </pc:sldMkLst>
        <pc:spChg chg="mod">
          <ac:chgData name="Sawant, Ms. Vidisha Vijay" userId="619cfcdd-eaa3-4c74-87c9-3e7f85b30f09" providerId="ADAL" clId="{23556A9E-9D61-4618-86CB-17D13862E320}" dt="2022-12-21T01:20:55.084" v="3290" actId="255"/>
          <ac:spMkLst>
            <pc:docMk/>
            <pc:sldMk cId="528776191" sldId="299"/>
            <ac:spMk id="2" creationId="{2BD7B7B5-5953-DA12-C12F-701B6F1AEB37}"/>
          </ac:spMkLst>
        </pc:spChg>
        <pc:spChg chg="del mod">
          <ac:chgData name="Sawant, Ms. Vidisha Vijay" userId="619cfcdd-eaa3-4c74-87c9-3e7f85b30f09" providerId="ADAL" clId="{23556A9E-9D61-4618-86CB-17D13862E320}" dt="2022-12-21T00:39:28.963" v="3249"/>
          <ac:spMkLst>
            <pc:docMk/>
            <pc:sldMk cId="528776191" sldId="299"/>
            <ac:spMk id="3" creationId="{9D5A600D-BC61-1466-BA70-65DD8256711B}"/>
          </ac:spMkLst>
        </pc:spChg>
        <pc:picChg chg="add mod">
          <ac:chgData name="Sawant, Ms. Vidisha Vijay" userId="619cfcdd-eaa3-4c74-87c9-3e7f85b30f09" providerId="ADAL" clId="{23556A9E-9D61-4618-86CB-17D13862E320}" dt="2022-12-21T00:39:53.786" v="3259" actId="1076"/>
          <ac:picMkLst>
            <pc:docMk/>
            <pc:sldMk cId="528776191" sldId="299"/>
            <ac:picMk id="5" creationId="{1F5EBFDA-8DED-1CD4-A231-C1C45E044A52}"/>
          </ac:picMkLst>
        </pc:picChg>
      </pc:sldChg>
      <pc:sldChg chg="addSp delSp modSp new mod modTransition setBg">
        <pc:chgData name="Sawant, Ms. Vidisha Vijay" userId="619cfcdd-eaa3-4c74-87c9-3e7f85b30f09" providerId="ADAL" clId="{23556A9E-9D61-4618-86CB-17D13862E320}" dt="2022-12-21T06:59:04.589" v="5069"/>
        <pc:sldMkLst>
          <pc:docMk/>
          <pc:sldMk cId="868647278" sldId="300"/>
        </pc:sldMkLst>
        <pc:spChg chg="mod">
          <ac:chgData name="Sawant, Ms. Vidisha Vijay" userId="619cfcdd-eaa3-4c74-87c9-3e7f85b30f09" providerId="ADAL" clId="{23556A9E-9D61-4618-86CB-17D13862E320}" dt="2022-12-21T06:12:12.635" v="4752" actId="1076"/>
          <ac:spMkLst>
            <pc:docMk/>
            <pc:sldMk cId="868647278" sldId="300"/>
            <ac:spMk id="2" creationId="{39A071DC-9717-7C42-066F-1ECE7B902875}"/>
          </ac:spMkLst>
        </pc:spChg>
        <pc:spChg chg="del">
          <ac:chgData name="Sawant, Ms. Vidisha Vijay" userId="619cfcdd-eaa3-4c74-87c9-3e7f85b30f09" providerId="ADAL" clId="{23556A9E-9D61-4618-86CB-17D13862E320}" dt="2022-12-20T15:20:46.852" v="2357"/>
          <ac:spMkLst>
            <pc:docMk/>
            <pc:sldMk cId="868647278" sldId="300"/>
            <ac:spMk id="3" creationId="{F27FEF28-700B-5E0D-2978-87FE7B5C19DA}"/>
          </ac:spMkLst>
        </pc:spChg>
        <pc:graphicFrameChg chg="add mod modGraphic">
          <ac:chgData name="Sawant, Ms. Vidisha Vijay" userId="619cfcdd-eaa3-4c74-87c9-3e7f85b30f09" providerId="ADAL" clId="{23556A9E-9D61-4618-86CB-17D13862E320}" dt="2022-12-21T06:12:23.089" v="4754" actId="1076"/>
          <ac:graphicFrameMkLst>
            <pc:docMk/>
            <pc:sldMk cId="868647278" sldId="300"/>
            <ac:graphicFrameMk id="4" creationId="{A3EB7DE8-6740-48A9-112A-F89E53EC4D1F}"/>
          </ac:graphicFrameMkLst>
        </pc:graphicFrameChg>
        <pc:picChg chg="add del mod ord">
          <ac:chgData name="Sawant, Ms. Vidisha Vijay" userId="619cfcdd-eaa3-4c74-87c9-3e7f85b30f09" providerId="ADAL" clId="{23556A9E-9D61-4618-86CB-17D13862E320}" dt="2022-12-21T06:09:23.965" v="4717"/>
          <ac:picMkLst>
            <pc:docMk/>
            <pc:sldMk cId="868647278" sldId="300"/>
            <ac:picMk id="6" creationId="{0063DF5D-012E-02D3-23B7-AAC0E6F5D5F0}"/>
          </ac:picMkLst>
        </pc:picChg>
        <pc:picChg chg="add mod ord">
          <ac:chgData name="Sawant, Ms. Vidisha Vijay" userId="619cfcdd-eaa3-4c74-87c9-3e7f85b30f09" providerId="ADAL" clId="{23556A9E-9D61-4618-86CB-17D13862E320}" dt="2022-12-21T06:12:16.403" v="4753" actId="1076"/>
          <ac:picMkLst>
            <pc:docMk/>
            <pc:sldMk cId="868647278" sldId="300"/>
            <ac:picMk id="8" creationId="{97151639-0F1C-D4F0-13D8-9758734D83D5}"/>
          </ac:picMkLst>
        </pc:picChg>
      </pc:sldChg>
      <pc:sldChg chg="addSp delSp modSp new del mod modTransition setBg delDesignElem">
        <pc:chgData name="Sawant, Ms. Vidisha Vijay" userId="619cfcdd-eaa3-4c74-87c9-3e7f85b30f09" providerId="ADAL" clId="{23556A9E-9D61-4618-86CB-17D13862E320}" dt="2022-12-21T08:56:49.980" v="5339" actId="47"/>
        <pc:sldMkLst>
          <pc:docMk/>
          <pc:sldMk cId="3452979346" sldId="301"/>
        </pc:sldMkLst>
        <pc:spChg chg="mod">
          <ac:chgData name="Sawant, Ms. Vidisha Vijay" userId="619cfcdd-eaa3-4c74-87c9-3e7f85b30f09" providerId="ADAL" clId="{23556A9E-9D61-4618-86CB-17D13862E320}" dt="2022-12-21T06:12:47.684" v="4760" actId="403"/>
          <ac:spMkLst>
            <pc:docMk/>
            <pc:sldMk cId="3452979346" sldId="301"/>
            <ac:spMk id="2" creationId="{CDE8880E-1B07-14B9-1218-7B6A378391BC}"/>
          </ac:spMkLst>
        </pc:spChg>
        <pc:spChg chg="del">
          <ac:chgData name="Sawant, Ms. Vidisha Vijay" userId="619cfcdd-eaa3-4c74-87c9-3e7f85b30f09" providerId="ADAL" clId="{23556A9E-9D61-4618-86CB-17D13862E320}" dt="2022-12-20T15:27:33.775" v="2413" actId="22"/>
          <ac:spMkLst>
            <pc:docMk/>
            <pc:sldMk cId="3452979346" sldId="301"/>
            <ac:spMk id="3" creationId="{3EC7B343-371C-7FC3-817D-C39FCF1CDD89}"/>
          </ac:spMkLst>
        </pc:spChg>
        <pc:spChg chg="add mod">
          <ac:chgData name="Sawant, Ms. Vidisha Vijay" userId="619cfcdd-eaa3-4c74-87c9-3e7f85b30f09" providerId="ADAL" clId="{23556A9E-9D61-4618-86CB-17D13862E320}" dt="2022-12-21T08:42:19.050" v="5264" actId="21"/>
          <ac:spMkLst>
            <pc:docMk/>
            <pc:sldMk cId="3452979346" sldId="301"/>
            <ac:spMk id="4" creationId="{7261FA4D-33DB-5FA1-41CB-D57D0940AB0C}"/>
          </ac:spMkLst>
        </pc:spChg>
        <pc:spChg chg="add del">
          <ac:chgData name="Sawant, Ms. Vidisha Vijay" userId="619cfcdd-eaa3-4c74-87c9-3e7f85b30f09" providerId="ADAL" clId="{23556A9E-9D61-4618-86CB-17D13862E320}" dt="2022-12-20T15:49:09.667" v="2638"/>
          <ac:spMkLst>
            <pc:docMk/>
            <pc:sldMk cId="3452979346" sldId="301"/>
            <ac:spMk id="10" creationId="{A4AC5506-6312-4701-8D3C-40187889A947}"/>
          </ac:spMkLst>
        </pc:spChg>
        <pc:picChg chg="add del mod ord">
          <ac:chgData name="Sawant, Ms. Vidisha Vijay" userId="619cfcdd-eaa3-4c74-87c9-3e7f85b30f09" providerId="ADAL" clId="{23556A9E-9D61-4618-86CB-17D13862E320}" dt="2022-12-21T08:42:19.050" v="5264" actId="21"/>
          <ac:picMkLst>
            <pc:docMk/>
            <pc:sldMk cId="3452979346" sldId="301"/>
            <ac:picMk id="5" creationId="{F3F097B8-CCEA-B0A9-D7B8-58E8ABF679F8}"/>
          </ac:picMkLst>
        </pc:picChg>
      </pc:sldChg>
      <pc:sldChg chg="addSp delSp modSp new mod modTransition setBg">
        <pc:chgData name="Sawant, Ms. Vidisha Vijay" userId="619cfcdd-eaa3-4c74-87c9-3e7f85b30f09" providerId="ADAL" clId="{23556A9E-9D61-4618-86CB-17D13862E320}" dt="2022-12-21T08:56:10.915" v="5338" actId="14100"/>
        <pc:sldMkLst>
          <pc:docMk/>
          <pc:sldMk cId="1481076832" sldId="302"/>
        </pc:sldMkLst>
        <pc:spChg chg="mod">
          <ac:chgData name="Sawant, Ms. Vidisha Vijay" userId="619cfcdd-eaa3-4c74-87c9-3e7f85b30f09" providerId="ADAL" clId="{23556A9E-9D61-4618-86CB-17D13862E320}" dt="2022-12-21T08:56:10.915" v="5338" actId="14100"/>
          <ac:spMkLst>
            <pc:docMk/>
            <pc:sldMk cId="1481076832" sldId="302"/>
            <ac:spMk id="2" creationId="{575CCB71-C0A9-2E6A-14A6-BABCB032FCC3}"/>
          </ac:spMkLst>
        </pc:spChg>
        <pc:spChg chg="del">
          <ac:chgData name="Sawant, Ms. Vidisha Vijay" userId="619cfcdd-eaa3-4c74-87c9-3e7f85b30f09" providerId="ADAL" clId="{23556A9E-9D61-4618-86CB-17D13862E320}" dt="2022-12-20T15:39:45.518" v="2554"/>
          <ac:spMkLst>
            <pc:docMk/>
            <pc:sldMk cId="1481076832" sldId="302"/>
            <ac:spMk id="3" creationId="{CF85E928-A322-A27A-E868-77C668E3C93D}"/>
          </ac:spMkLst>
        </pc:spChg>
        <pc:graphicFrameChg chg="add mod modGraphic">
          <ac:chgData name="Sawant, Ms. Vidisha Vijay" userId="619cfcdd-eaa3-4c74-87c9-3e7f85b30f09" providerId="ADAL" clId="{23556A9E-9D61-4618-86CB-17D13862E320}" dt="2022-12-21T08:55:16.522" v="5328" actId="1076"/>
          <ac:graphicFrameMkLst>
            <pc:docMk/>
            <pc:sldMk cId="1481076832" sldId="302"/>
            <ac:graphicFrameMk id="4" creationId="{01B3C093-DA63-3E08-C996-9F591DA02BEE}"/>
          </ac:graphicFrameMkLst>
        </pc:graphicFrameChg>
        <pc:picChg chg="add mod">
          <ac:chgData name="Sawant, Ms. Vidisha Vijay" userId="619cfcdd-eaa3-4c74-87c9-3e7f85b30f09" providerId="ADAL" clId="{23556A9E-9D61-4618-86CB-17D13862E320}" dt="2022-12-21T08:55:45.258" v="5333" actId="1076"/>
          <ac:picMkLst>
            <pc:docMk/>
            <pc:sldMk cId="1481076832" sldId="302"/>
            <ac:picMk id="3" creationId="{FFE87786-B2BC-24F2-7F40-F06D518953D1}"/>
          </ac:picMkLst>
        </pc:picChg>
        <pc:picChg chg="add mod ord">
          <ac:chgData name="Sawant, Ms. Vidisha Vijay" userId="619cfcdd-eaa3-4c74-87c9-3e7f85b30f09" providerId="ADAL" clId="{23556A9E-9D61-4618-86CB-17D13862E320}" dt="2022-12-21T08:56:06.746" v="5337" actId="14100"/>
          <ac:picMkLst>
            <pc:docMk/>
            <pc:sldMk cId="1481076832" sldId="302"/>
            <ac:picMk id="6" creationId="{B9C13DA1-52D2-E8E5-2C8D-E20C8D9A08ED}"/>
          </ac:picMkLst>
        </pc:picChg>
      </pc:sldChg>
      <pc:sldChg chg="addSp delSp modSp new mod modTransition setBg delDesignElem">
        <pc:chgData name="Sawant, Ms. Vidisha Vijay" userId="619cfcdd-eaa3-4c74-87c9-3e7f85b30f09" providerId="ADAL" clId="{23556A9E-9D61-4618-86CB-17D13862E320}" dt="2022-12-21T06:56:40.257" v="5053"/>
        <pc:sldMkLst>
          <pc:docMk/>
          <pc:sldMk cId="147647956" sldId="303"/>
        </pc:sldMkLst>
        <pc:spChg chg="mod">
          <ac:chgData name="Sawant, Ms. Vidisha Vijay" userId="619cfcdd-eaa3-4c74-87c9-3e7f85b30f09" providerId="ADAL" clId="{23556A9E-9D61-4618-86CB-17D13862E320}" dt="2022-12-21T02:50:00.366" v="4664" actId="113"/>
          <ac:spMkLst>
            <pc:docMk/>
            <pc:sldMk cId="147647956" sldId="303"/>
            <ac:spMk id="2" creationId="{57CB34F6-8DF0-727F-C524-B98C38CB6F67}"/>
          </ac:spMkLst>
        </pc:spChg>
        <pc:spChg chg="del">
          <ac:chgData name="Sawant, Ms. Vidisha Vijay" userId="619cfcdd-eaa3-4c74-87c9-3e7f85b30f09" providerId="ADAL" clId="{23556A9E-9D61-4618-86CB-17D13862E320}" dt="2022-12-20T14:53:28.326" v="2169"/>
          <ac:spMkLst>
            <pc:docMk/>
            <pc:sldMk cId="147647956" sldId="303"/>
            <ac:spMk id="3" creationId="{EC523E0F-D433-8F85-D87A-82920B856AFE}"/>
          </ac:spMkLst>
        </pc:spChg>
        <pc:spChg chg="add del">
          <ac:chgData name="Sawant, Ms. Vidisha Vijay" userId="619cfcdd-eaa3-4c74-87c9-3e7f85b30f09" providerId="ADAL" clId="{23556A9E-9D61-4618-86CB-17D13862E320}" dt="2022-12-20T14:53:44.325" v="2172" actId="26606"/>
          <ac:spMkLst>
            <pc:docMk/>
            <pc:sldMk cId="147647956" sldId="303"/>
            <ac:spMk id="10" creationId="{022BDE4A-8A20-4A69-9C5A-581C82036A4D}"/>
          </ac:spMkLst>
        </pc:spChg>
        <pc:spChg chg="add del">
          <ac:chgData name="Sawant, Ms. Vidisha Vijay" userId="619cfcdd-eaa3-4c74-87c9-3e7f85b30f09" providerId="ADAL" clId="{23556A9E-9D61-4618-86CB-17D13862E320}" dt="2022-12-20T15:49:09.667" v="2638"/>
          <ac:spMkLst>
            <pc:docMk/>
            <pc:sldMk cId="147647956" sldId="303"/>
            <ac:spMk id="12" creationId="{99ED5833-B85B-4103-8A3B-CAB0308E6C15}"/>
          </ac:spMkLst>
        </pc:spChg>
        <pc:picChg chg="add mod ord">
          <ac:chgData name="Sawant, Ms. Vidisha Vijay" userId="619cfcdd-eaa3-4c74-87c9-3e7f85b30f09" providerId="ADAL" clId="{23556A9E-9D61-4618-86CB-17D13862E320}" dt="2022-12-20T14:57:26.316" v="2217" actId="1076"/>
          <ac:picMkLst>
            <pc:docMk/>
            <pc:sldMk cId="147647956" sldId="303"/>
            <ac:picMk id="4" creationId="{708769A4-325C-0578-9E7D-35040FCED76C}"/>
          </ac:picMkLst>
        </pc:picChg>
        <pc:picChg chg="add mod">
          <ac:chgData name="Sawant, Ms. Vidisha Vijay" userId="619cfcdd-eaa3-4c74-87c9-3e7f85b30f09" providerId="ADAL" clId="{23556A9E-9D61-4618-86CB-17D13862E320}" dt="2022-12-20T14:57:32.090" v="2218" actId="1076"/>
          <ac:picMkLst>
            <pc:docMk/>
            <pc:sldMk cId="147647956" sldId="303"/>
            <ac:picMk id="5" creationId="{D50B31CF-66D3-0265-F1AB-5811BB64DD6E}"/>
          </ac:picMkLst>
        </pc:picChg>
      </pc:sldChg>
      <pc:sldChg chg="addSp delSp modSp new mod modTransition setBg delDesignElem">
        <pc:chgData name="Sawant, Ms. Vidisha Vijay" userId="619cfcdd-eaa3-4c74-87c9-3e7f85b30f09" providerId="ADAL" clId="{23556A9E-9D61-4618-86CB-17D13862E320}" dt="2022-12-21T06:56:44.088" v="5054"/>
        <pc:sldMkLst>
          <pc:docMk/>
          <pc:sldMk cId="2729638557" sldId="304"/>
        </pc:sldMkLst>
        <pc:spChg chg="mod">
          <ac:chgData name="Sawant, Ms. Vidisha Vijay" userId="619cfcdd-eaa3-4c74-87c9-3e7f85b30f09" providerId="ADAL" clId="{23556A9E-9D61-4618-86CB-17D13862E320}" dt="2022-12-21T02:50:06.710" v="4667" actId="20577"/>
          <ac:spMkLst>
            <pc:docMk/>
            <pc:sldMk cId="2729638557" sldId="304"/>
            <ac:spMk id="2" creationId="{88616ED0-953D-B056-BECB-943D200A9298}"/>
          </ac:spMkLst>
        </pc:spChg>
        <pc:spChg chg="del">
          <ac:chgData name="Sawant, Ms. Vidisha Vijay" userId="619cfcdd-eaa3-4c74-87c9-3e7f85b30f09" providerId="ADAL" clId="{23556A9E-9D61-4618-86CB-17D13862E320}" dt="2022-12-20T14:54:03.201" v="2174"/>
          <ac:spMkLst>
            <pc:docMk/>
            <pc:sldMk cId="2729638557" sldId="304"/>
            <ac:spMk id="3" creationId="{6C2992DA-36E8-A2D0-7286-58142772D996}"/>
          </ac:spMkLst>
        </pc:spChg>
        <pc:spChg chg="add del">
          <ac:chgData name="Sawant, Ms. Vidisha Vijay" userId="619cfcdd-eaa3-4c74-87c9-3e7f85b30f09" providerId="ADAL" clId="{23556A9E-9D61-4618-86CB-17D13862E320}" dt="2022-12-20T15:49:09.667" v="2638"/>
          <ac:spMkLst>
            <pc:docMk/>
            <pc:sldMk cId="2729638557" sldId="304"/>
            <ac:spMk id="10" creationId="{022BDE4A-8A20-4A69-9C5A-581C82036A4D}"/>
          </ac:spMkLst>
        </pc:spChg>
        <pc:picChg chg="add mod">
          <ac:chgData name="Sawant, Ms. Vidisha Vijay" userId="619cfcdd-eaa3-4c74-87c9-3e7f85b30f09" providerId="ADAL" clId="{23556A9E-9D61-4618-86CB-17D13862E320}" dt="2022-12-20T14:54:17.984" v="2176" actId="26606"/>
          <ac:picMkLst>
            <pc:docMk/>
            <pc:sldMk cId="2729638557" sldId="304"/>
            <ac:picMk id="4" creationId="{71074ADE-F58B-1394-18FE-E71A8E2C3D74}"/>
          </ac:picMkLst>
        </pc:picChg>
        <pc:picChg chg="add mod">
          <ac:chgData name="Sawant, Ms. Vidisha Vijay" userId="619cfcdd-eaa3-4c74-87c9-3e7f85b30f09" providerId="ADAL" clId="{23556A9E-9D61-4618-86CB-17D13862E320}" dt="2022-12-20T14:54:17.984" v="2176" actId="26606"/>
          <ac:picMkLst>
            <pc:docMk/>
            <pc:sldMk cId="2729638557" sldId="304"/>
            <ac:picMk id="5" creationId="{911A71B2-F245-AF34-8000-84737CF2F049}"/>
          </ac:picMkLst>
        </pc:picChg>
      </pc:sldChg>
      <pc:sldChg chg="addSp delSp modSp new mod modTransition setBg">
        <pc:chgData name="Sawant, Ms. Vidisha Vijay" userId="619cfcdd-eaa3-4c74-87c9-3e7f85b30f09" providerId="ADAL" clId="{23556A9E-9D61-4618-86CB-17D13862E320}" dt="2022-12-21T06:56:46.028" v="5055"/>
        <pc:sldMkLst>
          <pc:docMk/>
          <pc:sldMk cId="1425317521" sldId="305"/>
        </pc:sldMkLst>
        <pc:spChg chg="mod">
          <ac:chgData name="Sawant, Ms. Vidisha Vijay" userId="619cfcdd-eaa3-4c74-87c9-3e7f85b30f09" providerId="ADAL" clId="{23556A9E-9D61-4618-86CB-17D13862E320}" dt="2022-12-21T02:50:39.455" v="4673" actId="255"/>
          <ac:spMkLst>
            <pc:docMk/>
            <pc:sldMk cId="1425317521" sldId="305"/>
            <ac:spMk id="2" creationId="{548ED0BB-0497-DC04-23B9-F5608A59C4AF}"/>
          </ac:spMkLst>
        </pc:spChg>
        <pc:spChg chg="del mod">
          <ac:chgData name="Sawant, Ms. Vidisha Vijay" userId="619cfcdd-eaa3-4c74-87c9-3e7f85b30f09" providerId="ADAL" clId="{23556A9E-9D61-4618-86CB-17D13862E320}" dt="2022-12-20T14:54:44.735" v="2199"/>
          <ac:spMkLst>
            <pc:docMk/>
            <pc:sldMk cId="1425317521" sldId="305"/>
            <ac:spMk id="3" creationId="{B6D282CB-7E1C-1D94-E53C-2A23A61C8B11}"/>
          </ac:spMkLst>
        </pc:spChg>
        <pc:picChg chg="add mod">
          <ac:chgData name="Sawant, Ms. Vidisha Vijay" userId="619cfcdd-eaa3-4c74-87c9-3e7f85b30f09" providerId="ADAL" clId="{23556A9E-9D61-4618-86CB-17D13862E320}" dt="2022-12-20T15:49:09.667" v="2638"/>
          <ac:picMkLst>
            <pc:docMk/>
            <pc:sldMk cId="1425317521" sldId="305"/>
            <ac:picMk id="4" creationId="{BB46A3FE-1675-9E8F-1C73-89331F267386}"/>
          </ac:picMkLst>
        </pc:picChg>
      </pc:sldChg>
      <pc:sldChg chg="addSp delSp modSp new mod ord modTransition setBg modAnim">
        <pc:chgData name="Sawant, Ms. Vidisha Vijay" userId="619cfcdd-eaa3-4c74-87c9-3e7f85b30f09" providerId="ADAL" clId="{23556A9E-9D61-4618-86CB-17D13862E320}" dt="2022-12-21T07:04:53.208" v="5129" actId="20578"/>
        <pc:sldMkLst>
          <pc:docMk/>
          <pc:sldMk cId="1051912545" sldId="306"/>
        </pc:sldMkLst>
        <pc:spChg chg="mod">
          <ac:chgData name="Sawant, Ms. Vidisha Vijay" userId="619cfcdd-eaa3-4c74-87c9-3e7f85b30f09" providerId="ADAL" clId="{23556A9E-9D61-4618-86CB-17D13862E320}" dt="2022-12-21T00:31:45.860" v="3185" actId="26606"/>
          <ac:spMkLst>
            <pc:docMk/>
            <pc:sldMk cId="1051912545" sldId="306"/>
            <ac:spMk id="2" creationId="{8C82A22E-2F65-01AD-3524-629884EC9DBB}"/>
          </ac:spMkLst>
        </pc:spChg>
        <pc:spChg chg="del">
          <ac:chgData name="Sawant, Ms. Vidisha Vijay" userId="619cfcdd-eaa3-4c74-87c9-3e7f85b30f09" providerId="ADAL" clId="{23556A9E-9D61-4618-86CB-17D13862E320}" dt="2022-12-20T03:25:07.484" v="2083" actId="22"/>
          <ac:spMkLst>
            <pc:docMk/>
            <pc:sldMk cId="1051912545" sldId="306"/>
            <ac:spMk id="3" creationId="{CB31D8F5-AB77-772B-015D-47255BFE7161}"/>
          </ac:spMkLst>
        </pc:spChg>
        <pc:spChg chg="add mod ord">
          <ac:chgData name="Sawant, Ms. Vidisha Vijay" userId="619cfcdd-eaa3-4c74-87c9-3e7f85b30f09" providerId="ADAL" clId="{23556A9E-9D61-4618-86CB-17D13862E320}" dt="2022-12-21T00:32:27.569" v="3192" actId="14100"/>
          <ac:spMkLst>
            <pc:docMk/>
            <pc:sldMk cId="1051912545" sldId="306"/>
            <ac:spMk id="6" creationId="{6F5B2836-6305-D281-101B-1EF7AA002648}"/>
          </ac:spMkLst>
        </pc:spChg>
        <pc:picChg chg="add mod ord">
          <ac:chgData name="Sawant, Ms. Vidisha Vijay" userId="619cfcdd-eaa3-4c74-87c9-3e7f85b30f09" providerId="ADAL" clId="{23556A9E-9D61-4618-86CB-17D13862E320}" dt="2022-12-21T00:32:43.918" v="3195" actId="1076"/>
          <ac:picMkLst>
            <pc:docMk/>
            <pc:sldMk cId="1051912545" sldId="306"/>
            <ac:picMk id="5" creationId="{B63FB61A-A2F4-83B8-679E-13133F89290F}"/>
          </ac:picMkLst>
        </pc:picChg>
      </pc:sldChg>
      <pc:sldChg chg="addSp delSp modSp new mod modTransition setBg modAnim">
        <pc:chgData name="Sawant, Ms. Vidisha Vijay" userId="619cfcdd-eaa3-4c74-87c9-3e7f85b30f09" providerId="ADAL" clId="{23556A9E-9D61-4618-86CB-17D13862E320}" dt="2022-12-21T07:03:40.485" v="5113"/>
        <pc:sldMkLst>
          <pc:docMk/>
          <pc:sldMk cId="3796495453" sldId="307"/>
        </pc:sldMkLst>
        <pc:spChg chg="mod">
          <ac:chgData name="Sawant, Ms. Vidisha Vijay" userId="619cfcdd-eaa3-4c74-87c9-3e7f85b30f09" providerId="ADAL" clId="{23556A9E-9D61-4618-86CB-17D13862E320}" dt="2022-12-21T00:33:04.479" v="3196" actId="26606"/>
          <ac:spMkLst>
            <pc:docMk/>
            <pc:sldMk cId="3796495453" sldId="307"/>
            <ac:spMk id="2" creationId="{D6930567-91C2-E3F1-CAFA-6D81C94870BF}"/>
          </ac:spMkLst>
        </pc:spChg>
        <pc:spChg chg="del">
          <ac:chgData name="Sawant, Ms. Vidisha Vijay" userId="619cfcdd-eaa3-4c74-87c9-3e7f85b30f09" providerId="ADAL" clId="{23556A9E-9D61-4618-86CB-17D13862E320}" dt="2022-12-20T03:26:09.299" v="2085" actId="22"/>
          <ac:spMkLst>
            <pc:docMk/>
            <pc:sldMk cId="3796495453" sldId="307"/>
            <ac:spMk id="3" creationId="{D034C52B-D51C-3FF9-B438-7B9AA63CDBA4}"/>
          </ac:spMkLst>
        </pc:spChg>
        <pc:spChg chg="add mod ord">
          <ac:chgData name="Sawant, Ms. Vidisha Vijay" userId="619cfcdd-eaa3-4c74-87c9-3e7f85b30f09" providerId="ADAL" clId="{23556A9E-9D61-4618-86CB-17D13862E320}" dt="2022-12-21T00:33:25.012" v="3200" actId="14100"/>
          <ac:spMkLst>
            <pc:docMk/>
            <pc:sldMk cId="3796495453" sldId="307"/>
            <ac:spMk id="6" creationId="{72C3EED0-B70D-6F09-5702-ED7E9E7438B9}"/>
          </ac:spMkLst>
        </pc:spChg>
        <pc:picChg chg="add mod ord">
          <ac:chgData name="Sawant, Ms. Vidisha Vijay" userId="619cfcdd-eaa3-4c74-87c9-3e7f85b30f09" providerId="ADAL" clId="{23556A9E-9D61-4618-86CB-17D13862E320}" dt="2022-12-21T00:33:40.802" v="3205" actId="14100"/>
          <ac:picMkLst>
            <pc:docMk/>
            <pc:sldMk cId="3796495453" sldId="307"/>
            <ac:picMk id="5" creationId="{63846913-0797-A2A3-7E73-61D69FC2171A}"/>
          </ac:picMkLst>
        </pc:picChg>
      </pc:sldChg>
      <pc:sldChg chg="addSp delSp modSp new mod ord modTransition setBg modAnim">
        <pc:chgData name="Sawant, Ms. Vidisha Vijay" userId="619cfcdd-eaa3-4c74-87c9-3e7f85b30f09" providerId="ADAL" clId="{23556A9E-9D61-4618-86CB-17D13862E320}" dt="2022-12-21T07:03:08.288" v="5103"/>
        <pc:sldMkLst>
          <pc:docMk/>
          <pc:sldMk cId="3580464317" sldId="308"/>
        </pc:sldMkLst>
        <pc:spChg chg="mod ord">
          <ac:chgData name="Sawant, Ms. Vidisha Vijay" userId="619cfcdd-eaa3-4c74-87c9-3e7f85b30f09" providerId="ADAL" clId="{23556A9E-9D61-4618-86CB-17D13862E320}" dt="2022-12-21T00:31:06.053" v="3184" actId="1076"/>
          <ac:spMkLst>
            <pc:docMk/>
            <pc:sldMk cId="3580464317" sldId="308"/>
            <ac:spMk id="2" creationId="{65295800-1CB1-EFF4-C2EC-67FA77E04269}"/>
          </ac:spMkLst>
        </pc:spChg>
        <pc:spChg chg="del">
          <ac:chgData name="Sawant, Ms. Vidisha Vijay" userId="619cfcdd-eaa3-4c74-87c9-3e7f85b30f09" providerId="ADAL" clId="{23556A9E-9D61-4618-86CB-17D13862E320}" dt="2022-12-20T03:26:46.010" v="2087" actId="22"/>
          <ac:spMkLst>
            <pc:docMk/>
            <pc:sldMk cId="3580464317" sldId="308"/>
            <ac:spMk id="3" creationId="{B3A534FA-EAFB-53D3-C2F5-CD2E4B8D0FE8}"/>
          </ac:spMkLst>
        </pc:spChg>
        <pc:spChg chg="add del mod ord">
          <ac:chgData name="Sawant, Ms. Vidisha Vijay" userId="619cfcdd-eaa3-4c74-87c9-3e7f85b30f09" providerId="ADAL" clId="{23556A9E-9D61-4618-86CB-17D13862E320}" dt="2022-12-21T00:27:51.130" v="3159"/>
          <ac:spMkLst>
            <pc:docMk/>
            <pc:sldMk cId="3580464317" sldId="308"/>
            <ac:spMk id="6" creationId="{D02AE183-5168-54CC-2EC7-A6F41854DF6D}"/>
          </ac:spMkLst>
        </pc:spChg>
        <pc:spChg chg="add">
          <ac:chgData name="Sawant, Ms. Vidisha Vijay" userId="619cfcdd-eaa3-4c74-87c9-3e7f85b30f09" providerId="ADAL" clId="{23556A9E-9D61-4618-86CB-17D13862E320}" dt="2022-12-21T00:29:49.576" v="3175" actId="26606"/>
          <ac:spMkLst>
            <pc:docMk/>
            <pc:sldMk cId="3580464317" sldId="308"/>
            <ac:spMk id="7" creationId="{37C89E4B-3C9F-44B9-8B86-D9E3D112D8EC}"/>
          </ac:spMkLst>
        </pc:spChg>
        <pc:spChg chg="add del">
          <ac:chgData name="Sawant, Ms. Vidisha Vijay" userId="619cfcdd-eaa3-4c74-87c9-3e7f85b30f09" providerId="ADAL" clId="{23556A9E-9D61-4618-86CB-17D13862E320}" dt="2022-12-21T00:27:51.746" v="3161" actId="26606"/>
          <ac:spMkLst>
            <pc:docMk/>
            <pc:sldMk cId="3580464317" sldId="308"/>
            <ac:spMk id="10" creationId="{6753252F-4873-4F63-801D-CC719279A7D5}"/>
          </ac:spMkLst>
        </pc:spChg>
        <pc:spChg chg="add del">
          <ac:chgData name="Sawant, Ms. Vidisha Vijay" userId="619cfcdd-eaa3-4c74-87c9-3e7f85b30f09" providerId="ADAL" clId="{23556A9E-9D61-4618-86CB-17D13862E320}" dt="2022-12-21T00:27:51.746" v="3161" actId="26606"/>
          <ac:spMkLst>
            <pc:docMk/>
            <pc:sldMk cId="3580464317" sldId="308"/>
            <ac:spMk id="12" creationId="{047C8CCB-F95D-4249-92DD-651249D3535A}"/>
          </ac:spMkLst>
        </pc:spChg>
        <pc:spChg chg="add del">
          <ac:chgData name="Sawant, Ms. Vidisha Vijay" userId="619cfcdd-eaa3-4c74-87c9-3e7f85b30f09" providerId="ADAL" clId="{23556A9E-9D61-4618-86CB-17D13862E320}" dt="2022-12-21T00:27:19.887" v="3150" actId="26606"/>
          <ac:spMkLst>
            <pc:docMk/>
            <pc:sldMk cId="3580464317" sldId="308"/>
            <ac:spMk id="17" creationId="{6753252F-4873-4F63-801D-CC719279A7D5}"/>
          </ac:spMkLst>
        </pc:spChg>
        <pc:spChg chg="add del">
          <ac:chgData name="Sawant, Ms. Vidisha Vijay" userId="619cfcdd-eaa3-4c74-87c9-3e7f85b30f09" providerId="ADAL" clId="{23556A9E-9D61-4618-86CB-17D13862E320}" dt="2022-12-21T00:27:19.887" v="3150" actId="26606"/>
          <ac:spMkLst>
            <pc:docMk/>
            <pc:sldMk cId="3580464317" sldId="308"/>
            <ac:spMk id="19" creationId="{047C8CCB-F95D-4249-92DD-651249D3535A}"/>
          </ac:spMkLst>
        </pc:spChg>
        <pc:spChg chg="add del">
          <ac:chgData name="Sawant, Ms. Vidisha Vijay" userId="619cfcdd-eaa3-4c74-87c9-3e7f85b30f09" providerId="ADAL" clId="{23556A9E-9D61-4618-86CB-17D13862E320}" dt="2022-12-21T00:27:20.942" v="3152" actId="26606"/>
          <ac:spMkLst>
            <pc:docMk/>
            <pc:sldMk cId="3580464317" sldId="308"/>
            <ac:spMk id="21" creationId="{D12DDE76-C203-4047-9998-63900085B5E8}"/>
          </ac:spMkLst>
        </pc:spChg>
        <pc:spChg chg="add del">
          <ac:chgData name="Sawant, Ms. Vidisha Vijay" userId="619cfcdd-eaa3-4c74-87c9-3e7f85b30f09" providerId="ADAL" clId="{23556A9E-9D61-4618-86CB-17D13862E320}" dt="2022-12-21T00:27:51.414" v="3160" actId="26606"/>
          <ac:spMkLst>
            <pc:docMk/>
            <pc:sldMk cId="3580464317" sldId="308"/>
            <ac:spMk id="23" creationId="{6753252F-4873-4F63-801D-CC719279A7D5}"/>
          </ac:spMkLst>
        </pc:spChg>
        <pc:spChg chg="add del">
          <ac:chgData name="Sawant, Ms. Vidisha Vijay" userId="619cfcdd-eaa3-4c74-87c9-3e7f85b30f09" providerId="ADAL" clId="{23556A9E-9D61-4618-86CB-17D13862E320}" dt="2022-12-21T00:27:51.414" v="3160" actId="26606"/>
          <ac:spMkLst>
            <pc:docMk/>
            <pc:sldMk cId="3580464317" sldId="308"/>
            <ac:spMk id="24" creationId="{047C8CCB-F95D-4249-92DD-651249D3535A}"/>
          </ac:spMkLst>
        </pc:spChg>
        <pc:picChg chg="add mod ord">
          <ac:chgData name="Sawant, Ms. Vidisha Vijay" userId="619cfcdd-eaa3-4c74-87c9-3e7f85b30f09" providerId="ADAL" clId="{23556A9E-9D61-4618-86CB-17D13862E320}" dt="2022-12-21T00:30:33.827" v="3177" actId="27614"/>
          <ac:picMkLst>
            <pc:docMk/>
            <pc:sldMk cId="3580464317" sldId="308"/>
            <ac:picMk id="5" creationId="{6BEA907F-B8CB-9DF7-2980-240D75ADAAEE}"/>
          </ac:picMkLst>
        </pc:picChg>
        <pc:cxnChg chg="add">
          <ac:chgData name="Sawant, Ms. Vidisha Vijay" userId="619cfcdd-eaa3-4c74-87c9-3e7f85b30f09" providerId="ADAL" clId="{23556A9E-9D61-4618-86CB-17D13862E320}" dt="2022-12-21T00:29:49.576" v="3175" actId="26606"/>
          <ac:cxnSpMkLst>
            <pc:docMk/>
            <pc:sldMk cId="3580464317" sldId="308"/>
            <ac:cxnSpMk id="8" creationId="{AA2EAA10-076F-46BD-8F0F-B9A2FB77A85C}"/>
          </ac:cxnSpMkLst>
        </pc:cxnChg>
        <pc:cxnChg chg="add">
          <ac:chgData name="Sawant, Ms. Vidisha Vijay" userId="619cfcdd-eaa3-4c74-87c9-3e7f85b30f09" providerId="ADAL" clId="{23556A9E-9D61-4618-86CB-17D13862E320}" dt="2022-12-21T00:29:49.576" v="3175" actId="26606"/>
          <ac:cxnSpMkLst>
            <pc:docMk/>
            <pc:sldMk cId="3580464317" sldId="308"/>
            <ac:cxnSpMk id="14" creationId="{D891E407-403B-4764-86C9-33A56D3BCAA3}"/>
          </ac:cxnSpMkLst>
        </pc:cxnChg>
      </pc:sldChg>
      <pc:sldChg chg="addSp delSp modSp new mod modTransition setBg modAnim">
        <pc:chgData name="Sawant, Ms. Vidisha Vijay" userId="619cfcdd-eaa3-4c74-87c9-3e7f85b30f09" providerId="ADAL" clId="{23556A9E-9D61-4618-86CB-17D13862E320}" dt="2022-12-21T07:03:46.751" v="5115"/>
        <pc:sldMkLst>
          <pc:docMk/>
          <pc:sldMk cId="1477311092" sldId="309"/>
        </pc:sldMkLst>
        <pc:spChg chg="mod ord">
          <ac:chgData name="Sawant, Ms. Vidisha Vijay" userId="619cfcdd-eaa3-4c74-87c9-3e7f85b30f09" providerId="ADAL" clId="{23556A9E-9D61-4618-86CB-17D13862E320}" dt="2022-12-21T00:35:27.674" v="3214" actId="115"/>
          <ac:spMkLst>
            <pc:docMk/>
            <pc:sldMk cId="1477311092" sldId="309"/>
            <ac:spMk id="2" creationId="{D9B3E5C6-6E9A-99BE-7E7B-A9C54D4F59C9}"/>
          </ac:spMkLst>
        </pc:spChg>
        <pc:spChg chg="del">
          <ac:chgData name="Sawant, Ms. Vidisha Vijay" userId="619cfcdd-eaa3-4c74-87c9-3e7f85b30f09" providerId="ADAL" clId="{23556A9E-9D61-4618-86CB-17D13862E320}" dt="2022-12-20T03:29:40.216" v="2103" actId="22"/>
          <ac:spMkLst>
            <pc:docMk/>
            <pc:sldMk cId="1477311092" sldId="309"/>
            <ac:spMk id="3" creationId="{0088825E-90E4-57F9-50FC-A74BC3BD2B56}"/>
          </ac:spMkLst>
        </pc:spChg>
        <pc:spChg chg="add del">
          <ac:chgData name="Sawant, Ms. Vidisha Vijay" userId="619cfcdd-eaa3-4c74-87c9-3e7f85b30f09" providerId="ADAL" clId="{23556A9E-9D61-4618-86CB-17D13862E320}" dt="2022-12-21T00:34:08.487" v="3207" actId="26606"/>
          <ac:spMkLst>
            <pc:docMk/>
            <pc:sldMk cId="1477311092" sldId="309"/>
            <ac:spMk id="10" creationId="{6753252F-4873-4F63-801D-CC719279A7D5}"/>
          </ac:spMkLst>
        </pc:spChg>
        <pc:spChg chg="add del">
          <ac:chgData name="Sawant, Ms. Vidisha Vijay" userId="619cfcdd-eaa3-4c74-87c9-3e7f85b30f09" providerId="ADAL" clId="{23556A9E-9D61-4618-86CB-17D13862E320}" dt="2022-12-21T00:34:08.487" v="3207" actId="26606"/>
          <ac:spMkLst>
            <pc:docMk/>
            <pc:sldMk cId="1477311092" sldId="309"/>
            <ac:spMk id="12" creationId="{047C8CCB-F95D-4249-92DD-651249D3535A}"/>
          </ac:spMkLst>
        </pc:spChg>
        <pc:spChg chg="add del">
          <ac:chgData name="Sawant, Ms. Vidisha Vijay" userId="619cfcdd-eaa3-4c74-87c9-3e7f85b30f09" providerId="ADAL" clId="{23556A9E-9D61-4618-86CB-17D13862E320}" dt="2022-12-21T00:35:21.915" v="3213" actId="26606"/>
          <ac:spMkLst>
            <pc:docMk/>
            <pc:sldMk cId="1477311092" sldId="309"/>
            <ac:spMk id="15" creationId="{37C89E4B-3C9F-44B9-8B86-D9E3D112D8EC}"/>
          </ac:spMkLst>
        </pc:spChg>
        <pc:spChg chg="add del">
          <ac:chgData name="Sawant, Ms. Vidisha Vijay" userId="619cfcdd-eaa3-4c74-87c9-3e7f85b30f09" providerId="ADAL" clId="{23556A9E-9D61-4618-86CB-17D13862E320}" dt="2022-12-21T00:35:21.907" v="3212" actId="26606"/>
          <ac:spMkLst>
            <pc:docMk/>
            <pc:sldMk cId="1477311092" sldId="309"/>
            <ac:spMk id="20" creationId="{A6D54ED2-E389-271C-1EEF-5CD52DAFD39C}"/>
          </ac:spMkLst>
        </pc:spChg>
        <pc:spChg chg="add">
          <ac:chgData name="Sawant, Ms. Vidisha Vijay" userId="619cfcdd-eaa3-4c74-87c9-3e7f85b30f09" providerId="ADAL" clId="{23556A9E-9D61-4618-86CB-17D13862E320}" dt="2022-12-21T00:35:21.915" v="3213" actId="26606"/>
          <ac:spMkLst>
            <pc:docMk/>
            <pc:sldMk cId="1477311092" sldId="309"/>
            <ac:spMk id="21" creationId="{A4AC5506-6312-4701-8D3C-40187889A947}"/>
          </ac:spMkLst>
        </pc:spChg>
        <pc:spChg chg="add del">
          <ac:chgData name="Sawant, Ms. Vidisha Vijay" userId="619cfcdd-eaa3-4c74-87c9-3e7f85b30f09" providerId="ADAL" clId="{23556A9E-9D61-4618-86CB-17D13862E320}" dt="2022-12-21T00:35:21.907" v="3212" actId="26606"/>
          <ac:spMkLst>
            <pc:docMk/>
            <pc:sldMk cId="1477311092" sldId="309"/>
            <ac:spMk id="23" creationId="{FF9B822F-893E-44C8-963C-64F50ACECBB2}"/>
          </ac:spMkLst>
        </pc:spChg>
        <pc:spChg chg="add del">
          <ac:chgData name="Sawant, Ms. Vidisha Vijay" userId="619cfcdd-eaa3-4c74-87c9-3e7f85b30f09" providerId="ADAL" clId="{23556A9E-9D61-4618-86CB-17D13862E320}" dt="2022-12-21T00:35:21.907" v="3212" actId="26606"/>
          <ac:spMkLst>
            <pc:docMk/>
            <pc:sldMk cId="1477311092" sldId="309"/>
            <ac:spMk id="25" creationId="{EBF87945-A001-489F-9D9B-7D9435F0B9CA}"/>
          </ac:spMkLst>
        </pc:spChg>
        <pc:picChg chg="add mod ord">
          <ac:chgData name="Sawant, Ms. Vidisha Vijay" userId="619cfcdd-eaa3-4c74-87c9-3e7f85b30f09" providerId="ADAL" clId="{23556A9E-9D61-4618-86CB-17D13862E320}" dt="2022-12-21T00:35:40.069" v="3218" actId="14100"/>
          <ac:picMkLst>
            <pc:docMk/>
            <pc:sldMk cId="1477311092" sldId="309"/>
            <ac:picMk id="5" creationId="{CEA5913B-FF0B-60C9-7E92-55DE28B45E0F}"/>
          </ac:picMkLst>
        </pc:picChg>
        <pc:cxnChg chg="add del">
          <ac:chgData name="Sawant, Ms. Vidisha Vijay" userId="619cfcdd-eaa3-4c74-87c9-3e7f85b30f09" providerId="ADAL" clId="{23556A9E-9D61-4618-86CB-17D13862E320}" dt="2022-12-21T00:35:21.915" v="3213" actId="26606"/>
          <ac:cxnSpMkLst>
            <pc:docMk/>
            <pc:sldMk cId="1477311092" sldId="309"/>
            <ac:cxnSpMk id="14" creationId="{D891E407-403B-4764-86C9-33A56D3BCAA3}"/>
          </ac:cxnSpMkLst>
        </pc:cxnChg>
        <pc:cxnChg chg="add del">
          <ac:chgData name="Sawant, Ms. Vidisha Vijay" userId="619cfcdd-eaa3-4c74-87c9-3e7f85b30f09" providerId="ADAL" clId="{23556A9E-9D61-4618-86CB-17D13862E320}" dt="2022-12-21T00:35:21.915" v="3213" actId="26606"/>
          <ac:cxnSpMkLst>
            <pc:docMk/>
            <pc:sldMk cId="1477311092" sldId="309"/>
            <ac:cxnSpMk id="16" creationId="{AA2EAA10-076F-46BD-8F0F-B9A2FB77A85C}"/>
          </ac:cxnSpMkLst>
        </pc:cxnChg>
      </pc:sldChg>
      <pc:sldChg chg="addSp delSp modSp new mod modTransition setBg modAnim">
        <pc:chgData name="Sawant, Ms. Vidisha Vijay" userId="619cfcdd-eaa3-4c74-87c9-3e7f85b30f09" providerId="ADAL" clId="{23556A9E-9D61-4618-86CB-17D13862E320}" dt="2022-12-21T07:06:35.474" v="5141"/>
        <pc:sldMkLst>
          <pc:docMk/>
          <pc:sldMk cId="1659274084" sldId="310"/>
        </pc:sldMkLst>
        <pc:spChg chg="mod">
          <ac:chgData name="Sawant, Ms. Vidisha Vijay" userId="619cfcdd-eaa3-4c74-87c9-3e7f85b30f09" providerId="ADAL" clId="{23556A9E-9D61-4618-86CB-17D13862E320}" dt="2022-12-20T15:49:09.667" v="2638"/>
          <ac:spMkLst>
            <pc:docMk/>
            <pc:sldMk cId="1659274084" sldId="310"/>
            <ac:spMk id="2" creationId="{E286E782-DF5E-38AC-CDFA-624EEA0FB402}"/>
          </ac:spMkLst>
        </pc:spChg>
        <pc:spChg chg="del">
          <ac:chgData name="Sawant, Ms. Vidisha Vijay" userId="619cfcdd-eaa3-4c74-87c9-3e7f85b30f09" providerId="ADAL" clId="{23556A9E-9D61-4618-86CB-17D13862E320}" dt="2022-12-20T04:02:52.402" v="2122"/>
          <ac:spMkLst>
            <pc:docMk/>
            <pc:sldMk cId="1659274084" sldId="310"/>
            <ac:spMk id="3" creationId="{36184ACB-B258-5604-D0FE-24CB8611873B}"/>
          </ac:spMkLst>
        </pc:spChg>
        <pc:picChg chg="add mod">
          <ac:chgData name="Sawant, Ms. Vidisha Vijay" userId="619cfcdd-eaa3-4c74-87c9-3e7f85b30f09" providerId="ADAL" clId="{23556A9E-9D61-4618-86CB-17D13862E320}" dt="2022-12-20T15:49:09.667" v="2638"/>
          <ac:picMkLst>
            <pc:docMk/>
            <pc:sldMk cId="1659274084" sldId="310"/>
            <ac:picMk id="4" creationId="{58BEEA4A-7000-F79A-2AF4-DC5002163D7B}"/>
          </ac:picMkLst>
        </pc:picChg>
      </pc:sldChg>
      <pc:sldChg chg="addSp delSp modSp new mod modTransition setBg modAnim">
        <pc:chgData name="Sawant, Ms. Vidisha Vijay" userId="619cfcdd-eaa3-4c74-87c9-3e7f85b30f09" providerId="ADAL" clId="{23556A9E-9D61-4618-86CB-17D13862E320}" dt="2022-12-21T07:00:31.332" v="5083"/>
        <pc:sldMkLst>
          <pc:docMk/>
          <pc:sldMk cId="201171308" sldId="311"/>
        </pc:sldMkLst>
        <pc:spChg chg="mod">
          <ac:chgData name="Sawant, Ms. Vidisha Vijay" userId="619cfcdd-eaa3-4c74-87c9-3e7f85b30f09" providerId="ADAL" clId="{23556A9E-9D61-4618-86CB-17D13862E320}" dt="2022-12-21T06:21:29.429" v="4855" actId="404"/>
          <ac:spMkLst>
            <pc:docMk/>
            <pc:sldMk cId="201171308" sldId="311"/>
            <ac:spMk id="2" creationId="{8D685698-8417-D22B-5166-2E9FDD3AB570}"/>
          </ac:spMkLst>
        </pc:spChg>
        <pc:spChg chg="del">
          <ac:chgData name="Sawant, Ms. Vidisha Vijay" userId="619cfcdd-eaa3-4c74-87c9-3e7f85b30f09" providerId="ADAL" clId="{23556A9E-9D61-4618-86CB-17D13862E320}" dt="2022-12-20T04:11:45.259" v="2124"/>
          <ac:spMkLst>
            <pc:docMk/>
            <pc:sldMk cId="201171308" sldId="311"/>
            <ac:spMk id="3" creationId="{6B1600EA-4268-5270-BC88-7E9A3E17570C}"/>
          </ac:spMkLst>
        </pc:spChg>
        <pc:picChg chg="add mod">
          <ac:chgData name="Sawant, Ms. Vidisha Vijay" userId="619cfcdd-eaa3-4c74-87c9-3e7f85b30f09" providerId="ADAL" clId="{23556A9E-9D61-4618-86CB-17D13862E320}" dt="2022-12-20T15:49:09.667" v="2638"/>
          <ac:picMkLst>
            <pc:docMk/>
            <pc:sldMk cId="201171308" sldId="311"/>
            <ac:picMk id="4" creationId="{A2A985D4-AA3A-DF0C-8490-B4FF5986343C}"/>
          </ac:picMkLst>
        </pc:picChg>
      </pc:sldChg>
      <pc:sldChg chg="modSp add del mod">
        <pc:chgData name="Sawant, Ms. Vidisha Vijay" userId="619cfcdd-eaa3-4c74-87c9-3e7f85b30f09" providerId="ADAL" clId="{23556A9E-9D61-4618-86CB-17D13862E320}" dt="2022-12-20T22:52:57.116" v="3111" actId="47"/>
        <pc:sldMkLst>
          <pc:docMk/>
          <pc:sldMk cId="962984613" sldId="312"/>
        </pc:sldMkLst>
        <pc:spChg chg="mod">
          <ac:chgData name="Sawant, Ms. Vidisha Vijay" userId="619cfcdd-eaa3-4c74-87c9-3e7f85b30f09" providerId="ADAL" clId="{23556A9E-9D61-4618-86CB-17D13862E320}" dt="2022-12-20T15:48:21.571" v="2621" actId="1076"/>
          <ac:spMkLst>
            <pc:docMk/>
            <pc:sldMk cId="962984613" sldId="312"/>
            <ac:spMk id="2" creationId="{AFE5F55A-B1DD-B433-7285-CE85E156C700}"/>
          </ac:spMkLst>
        </pc:spChg>
        <pc:graphicFrameChg chg="mod modGraphic">
          <ac:chgData name="Sawant, Ms. Vidisha Vijay" userId="619cfcdd-eaa3-4c74-87c9-3e7f85b30f09" providerId="ADAL" clId="{23556A9E-9D61-4618-86CB-17D13862E320}" dt="2022-12-20T15:48:16.588" v="2620" actId="1076"/>
          <ac:graphicFrameMkLst>
            <pc:docMk/>
            <pc:sldMk cId="962984613" sldId="312"/>
            <ac:graphicFrameMk id="4" creationId="{2B6135C0-0EA4-9724-7038-C07C06EFA449}"/>
          </ac:graphicFrameMkLst>
        </pc:graphicFrameChg>
      </pc:sldChg>
      <pc:sldChg chg="delSp new del mod">
        <pc:chgData name="Sawant, Ms. Vidisha Vijay" userId="619cfcdd-eaa3-4c74-87c9-3e7f85b30f09" providerId="ADAL" clId="{23556A9E-9D61-4618-86CB-17D13862E320}" dt="2022-12-20T04:21:28.430" v="2149" actId="47"/>
        <pc:sldMkLst>
          <pc:docMk/>
          <pc:sldMk cId="1138509677" sldId="312"/>
        </pc:sldMkLst>
        <pc:spChg chg="del">
          <ac:chgData name="Sawant, Ms. Vidisha Vijay" userId="619cfcdd-eaa3-4c74-87c9-3e7f85b30f09" providerId="ADAL" clId="{23556A9E-9D61-4618-86CB-17D13862E320}" dt="2022-12-20T04:21:26.092" v="2148" actId="478"/>
          <ac:spMkLst>
            <pc:docMk/>
            <pc:sldMk cId="1138509677" sldId="312"/>
            <ac:spMk id="3" creationId="{3318B87E-5464-9276-739C-B3F6A4F0571E}"/>
          </ac:spMkLst>
        </pc:spChg>
      </pc:sldChg>
      <pc:sldChg chg="addSp delSp modSp new mod ord modTransition setBg">
        <pc:chgData name="Sawant, Ms. Vidisha Vijay" userId="619cfcdd-eaa3-4c74-87c9-3e7f85b30f09" providerId="ADAL" clId="{23556A9E-9D61-4618-86CB-17D13862E320}" dt="2022-12-21T08:57:12.633" v="5343" actId="1076"/>
        <pc:sldMkLst>
          <pc:docMk/>
          <pc:sldMk cId="288069065" sldId="313"/>
        </pc:sldMkLst>
        <pc:spChg chg="mod">
          <ac:chgData name="Sawant, Ms. Vidisha Vijay" userId="619cfcdd-eaa3-4c74-87c9-3e7f85b30f09" providerId="ADAL" clId="{23556A9E-9D61-4618-86CB-17D13862E320}" dt="2022-12-21T08:57:05.442" v="5342" actId="1076"/>
          <ac:spMkLst>
            <pc:docMk/>
            <pc:sldMk cId="288069065" sldId="313"/>
            <ac:spMk id="2" creationId="{37E4C16E-4451-3443-9AA4-DC628A562D67}"/>
          </ac:spMkLst>
        </pc:spChg>
        <pc:spChg chg="del">
          <ac:chgData name="Sawant, Ms. Vidisha Vijay" userId="619cfcdd-eaa3-4c74-87c9-3e7f85b30f09" providerId="ADAL" clId="{23556A9E-9D61-4618-86CB-17D13862E320}" dt="2022-12-20T15:28:36.789" v="2426"/>
          <ac:spMkLst>
            <pc:docMk/>
            <pc:sldMk cId="288069065" sldId="313"/>
            <ac:spMk id="3" creationId="{E44A8631-AB0C-1DAE-1F3C-AE7B9A93217C}"/>
          </ac:spMkLst>
        </pc:spChg>
        <pc:graphicFrameChg chg="add mod modGraphic">
          <ac:chgData name="Sawant, Ms. Vidisha Vijay" userId="619cfcdd-eaa3-4c74-87c9-3e7f85b30f09" providerId="ADAL" clId="{23556A9E-9D61-4618-86CB-17D13862E320}" dt="2022-12-21T08:52:38.692" v="5320" actId="1076"/>
          <ac:graphicFrameMkLst>
            <pc:docMk/>
            <pc:sldMk cId="288069065" sldId="313"/>
            <ac:graphicFrameMk id="4" creationId="{B15EE353-A35A-EE8B-08CC-54F3574CEA8B}"/>
          </ac:graphicFrameMkLst>
        </pc:graphicFrameChg>
        <pc:picChg chg="add mod">
          <ac:chgData name="Sawant, Ms. Vidisha Vijay" userId="619cfcdd-eaa3-4c74-87c9-3e7f85b30f09" providerId="ADAL" clId="{23556A9E-9D61-4618-86CB-17D13862E320}" dt="2022-12-21T08:52:46.559" v="5322" actId="14100"/>
          <ac:picMkLst>
            <pc:docMk/>
            <pc:sldMk cId="288069065" sldId="313"/>
            <ac:picMk id="3" creationId="{C8065932-FDD1-C32C-A753-451329E5D2B7}"/>
          </ac:picMkLst>
        </pc:picChg>
        <pc:picChg chg="add mod ord">
          <ac:chgData name="Sawant, Ms. Vidisha Vijay" userId="619cfcdd-eaa3-4c74-87c9-3e7f85b30f09" providerId="ADAL" clId="{23556A9E-9D61-4618-86CB-17D13862E320}" dt="2022-12-21T08:57:12.633" v="5343" actId="1076"/>
          <ac:picMkLst>
            <pc:docMk/>
            <pc:sldMk cId="288069065" sldId="313"/>
            <ac:picMk id="6" creationId="{4429AE0D-F7DF-797E-228D-108395281111}"/>
          </ac:picMkLst>
        </pc:picChg>
      </pc:sldChg>
      <pc:sldChg chg="addSp delSp modSp new del mod modTransition setBg delDesignElem">
        <pc:chgData name="Sawant, Ms. Vidisha Vijay" userId="619cfcdd-eaa3-4c74-87c9-3e7f85b30f09" providerId="ADAL" clId="{23556A9E-9D61-4618-86CB-17D13862E320}" dt="2022-12-21T08:56:52.061" v="5340" actId="47"/>
        <pc:sldMkLst>
          <pc:docMk/>
          <pc:sldMk cId="764803361" sldId="314"/>
        </pc:sldMkLst>
        <pc:spChg chg="mod">
          <ac:chgData name="Sawant, Ms. Vidisha Vijay" userId="619cfcdd-eaa3-4c74-87c9-3e7f85b30f09" providerId="ADAL" clId="{23556A9E-9D61-4618-86CB-17D13862E320}" dt="2022-12-21T06:15:25.996" v="4782" actId="403"/>
          <ac:spMkLst>
            <pc:docMk/>
            <pc:sldMk cId="764803361" sldId="314"/>
            <ac:spMk id="2" creationId="{C4A55CEE-055D-C1E8-5034-DFD6248E4854}"/>
          </ac:spMkLst>
        </pc:spChg>
        <pc:spChg chg="del">
          <ac:chgData name="Sawant, Ms. Vidisha Vijay" userId="619cfcdd-eaa3-4c74-87c9-3e7f85b30f09" providerId="ADAL" clId="{23556A9E-9D61-4618-86CB-17D13862E320}" dt="2022-12-20T15:43:28.192" v="2597" actId="22"/>
          <ac:spMkLst>
            <pc:docMk/>
            <pc:sldMk cId="764803361" sldId="314"/>
            <ac:spMk id="3" creationId="{0741D592-5B2B-6258-475D-2CACB955F58E}"/>
          </ac:spMkLst>
        </pc:spChg>
        <pc:spChg chg="add mod">
          <ac:chgData name="Sawant, Ms. Vidisha Vijay" userId="619cfcdd-eaa3-4c74-87c9-3e7f85b30f09" providerId="ADAL" clId="{23556A9E-9D61-4618-86CB-17D13862E320}" dt="2022-12-21T08:55:33.260" v="5329" actId="21"/>
          <ac:spMkLst>
            <pc:docMk/>
            <pc:sldMk cId="764803361" sldId="314"/>
            <ac:spMk id="4" creationId="{4A2432F9-7F87-1F89-8CD0-7204AF72EE42}"/>
          </ac:spMkLst>
        </pc:spChg>
        <pc:spChg chg="add del">
          <ac:chgData name="Sawant, Ms. Vidisha Vijay" userId="619cfcdd-eaa3-4c74-87c9-3e7f85b30f09" providerId="ADAL" clId="{23556A9E-9D61-4618-86CB-17D13862E320}" dt="2022-12-20T15:49:09.667" v="2638"/>
          <ac:spMkLst>
            <pc:docMk/>
            <pc:sldMk cId="764803361" sldId="314"/>
            <ac:spMk id="10" creationId="{A4AC5506-6312-4701-8D3C-40187889A947}"/>
          </ac:spMkLst>
        </pc:spChg>
        <pc:picChg chg="add del mod ord">
          <ac:chgData name="Sawant, Ms. Vidisha Vijay" userId="619cfcdd-eaa3-4c74-87c9-3e7f85b30f09" providerId="ADAL" clId="{23556A9E-9D61-4618-86CB-17D13862E320}" dt="2022-12-21T08:55:33.260" v="5329" actId="21"/>
          <ac:picMkLst>
            <pc:docMk/>
            <pc:sldMk cId="764803361" sldId="314"/>
            <ac:picMk id="5" creationId="{B1F021E9-AEE8-5834-6750-E4B35E8B5331}"/>
          </ac:picMkLst>
        </pc:picChg>
      </pc:sldChg>
      <pc:sldChg chg="addSp delSp modSp new mod modTransition setBg">
        <pc:chgData name="Sawant, Ms. Vidisha Vijay" userId="619cfcdd-eaa3-4c74-87c9-3e7f85b30f09" providerId="ADAL" clId="{23556A9E-9D61-4618-86CB-17D13862E320}" dt="2022-12-21T06:59:25.437" v="5075"/>
        <pc:sldMkLst>
          <pc:docMk/>
          <pc:sldMk cId="357330284" sldId="315"/>
        </pc:sldMkLst>
        <pc:spChg chg="del mod">
          <ac:chgData name="Sawant, Ms. Vidisha Vijay" userId="619cfcdd-eaa3-4c74-87c9-3e7f85b30f09" providerId="ADAL" clId="{23556A9E-9D61-4618-86CB-17D13862E320}" dt="2022-12-21T01:44:02.246" v="4342" actId="478"/>
          <ac:spMkLst>
            <pc:docMk/>
            <pc:sldMk cId="357330284" sldId="315"/>
            <ac:spMk id="2" creationId="{018425F0-9F7C-A195-95C7-D1E7BFE1C1D4}"/>
          </ac:spMkLst>
        </pc:spChg>
        <pc:spChg chg="del">
          <ac:chgData name="Sawant, Ms. Vidisha Vijay" userId="619cfcdd-eaa3-4c74-87c9-3e7f85b30f09" providerId="ADAL" clId="{23556A9E-9D61-4618-86CB-17D13862E320}" dt="2022-12-20T22:55:01.499" v="3132"/>
          <ac:spMkLst>
            <pc:docMk/>
            <pc:sldMk cId="357330284" sldId="315"/>
            <ac:spMk id="3" creationId="{03F108F9-CF98-3703-C97E-17E0222BE3DF}"/>
          </ac:spMkLst>
        </pc:spChg>
        <pc:spChg chg="add del mod">
          <ac:chgData name="Sawant, Ms. Vidisha Vijay" userId="619cfcdd-eaa3-4c74-87c9-3e7f85b30f09" providerId="ADAL" clId="{23556A9E-9D61-4618-86CB-17D13862E320}" dt="2022-12-21T01:44:37.804" v="4346"/>
          <ac:spMkLst>
            <pc:docMk/>
            <pc:sldMk cId="357330284" sldId="315"/>
            <ac:spMk id="6" creationId="{47FC4445-E3E8-5E38-ED44-E2C667DC3813}"/>
          </ac:spMkLst>
        </pc:spChg>
        <pc:spChg chg="add mod">
          <ac:chgData name="Sawant, Ms. Vidisha Vijay" userId="619cfcdd-eaa3-4c74-87c9-3e7f85b30f09" providerId="ADAL" clId="{23556A9E-9D61-4618-86CB-17D13862E320}" dt="2022-12-21T01:56:39.648" v="4490" actId="1076"/>
          <ac:spMkLst>
            <pc:docMk/>
            <pc:sldMk cId="357330284" sldId="315"/>
            <ac:spMk id="7" creationId="{E98C790A-750B-DD84-3F19-229CA6BBC422}"/>
          </ac:spMkLst>
        </pc:spChg>
        <pc:spChg chg="add mod">
          <ac:chgData name="Sawant, Ms. Vidisha Vijay" userId="619cfcdd-eaa3-4c74-87c9-3e7f85b30f09" providerId="ADAL" clId="{23556A9E-9D61-4618-86CB-17D13862E320}" dt="2022-12-21T01:56:51.711" v="4491" actId="1076"/>
          <ac:spMkLst>
            <pc:docMk/>
            <pc:sldMk cId="357330284" sldId="315"/>
            <ac:spMk id="8" creationId="{923B219E-559E-909B-EC1E-345F201DAF06}"/>
          </ac:spMkLst>
        </pc:spChg>
        <pc:spChg chg="add mod">
          <ac:chgData name="Sawant, Ms. Vidisha Vijay" userId="619cfcdd-eaa3-4c74-87c9-3e7f85b30f09" providerId="ADAL" clId="{23556A9E-9D61-4618-86CB-17D13862E320}" dt="2022-12-21T01:47:33.929" v="4421" actId="571"/>
          <ac:spMkLst>
            <pc:docMk/>
            <pc:sldMk cId="357330284" sldId="315"/>
            <ac:spMk id="10" creationId="{20DB1EDA-07DF-AD40-FAA8-9D69368611DC}"/>
          </ac:spMkLst>
        </pc:spChg>
        <pc:spChg chg="add mod">
          <ac:chgData name="Sawant, Ms. Vidisha Vijay" userId="619cfcdd-eaa3-4c74-87c9-3e7f85b30f09" providerId="ADAL" clId="{23556A9E-9D61-4618-86CB-17D13862E320}" dt="2022-12-21T01:47:33.929" v="4421" actId="571"/>
          <ac:spMkLst>
            <pc:docMk/>
            <pc:sldMk cId="357330284" sldId="315"/>
            <ac:spMk id="11" creationId="{A3FC7095-175C-8F8B-18A9-4A9798CDE792}"/>
          </ac:spMkLst>
        </pc:spChg>
        <pc:spChg chg="add del mod">
          <ac:chgData name="Sawant, Ms. Vidisha Vijay" userId="619cfcdd-eaa3-4c74-87c9-3e7f85b30f09" providerId="ADAL" clId="{23556A9E-9D61-4618-86CB-17D13862E320}" dt="2022-12-21T01:50:30.123" v="4459" actId="478"/>
          <ac:spMkLst>
            <pc:docMk/>
            <pc:sldMk cId="357330284" sldId="315"/>
            <ac:spMk id="13" creationId="{CCB0D953-16D4-237C-CF13-E401B9FB02EF}"/>
          </ac:spMkLst>
        </pc:spChg>
        <pc:graphicFrameChg chg="add del mod modGraphic">
          <ac:chgData name="Sawant, Ms. Vidisha Vijay" userId="619cfcdd-eaa3-4c74-87c9-3e7f85b30f09" providerId="ADAL" clId="{23556A9E-9D61-4618-86CB-17D13862E320}" dt="2022-12-21T01:50:27.648" v="4458" actId="478"/>
          <ac:graphicFrameMkLst>
            <pc:docMk/>
            <pc:sldMk cId="357330284" sldId="315"/>
            <ac:graphicFrameMk id="4" creationId="{21C9EBC9-61AC-ABB7-4741-3F05D1FC8361}"/>
          </ac:graphicFrameMkLst>
        </pc:graphicFrameChg>
        <pc:graphicFrameChg chg="add mod modGraphic">
          <ac:chgData name="Sawant, Ms. Vidisha Vijay" userId="619cfcdd-eaa3-4c74-87c9-3e7f85b30f09" providerId="ADAL" clId="{23556A9E-9D61-4618-86CB-17D13862E320}" dt="2022-12-21T02:53:01.175" v="4687" actId="12385"/>
          <ac:graphicFrameMkLst>
            <pc:docMk/>
            <pc:sldMk cId="357330284" sldId="315"/>
            <ac:graphicFrameMk id="5" creationId="{0B621401-8CD6-42EE-7629-0C1670B9EDDF}"/>
          </ac:graphicFrameMkLst>
        </pc:graphicFrameChg>
        <pc:graphicFrameChg chg="add mod">
          <ac:chgData name="Sawant, Ms. Vidisha Vijay" userId="619cfcdd-eaa3-4c74-87c9-3e7f85b30f09" providerId="ADAL" clId="{23556A9E-9D61-4618-86CB-17D13862E320}" dt="2022-12-21T01:47:33.929" v="4421" actId="571"/>
          <ac:graphicFrameMkLst>
            <pc:docMk/>
            <pc:sldMk cId="357330284" sldId="315"/>
            <ac:graphicFrameMk id="9" creationId="{57FDD76D-8CD0-093C-A0E2-A03416F214DA}"/>
          </ac:graphicFrameMkLst>
        </pc:graphicFrameChg>
      </pc:sldChg>
      <pc:sldChg chg="addSp delSp modSp new mod modTransition setBg modAnim">
        <pc:chgData name="Sawant, Ms. Vidisha Vijay" userId="619cfcdd-eaa3-4c74-87c9-3e7f85b30f09" providerId="ADAL" clId="{23556A9E-9D61-4618-86CB-17D13862E320}" dt="2022-12-21T07:16:04.849" v="5177" actId="403"/>
        <pc:sldMkLst>
          <pc:docMk/>
          <pc:sldMk cId="2237983162" sldId="316"/>
        </pc:sldMkLst>
        <pc:spChg chg="mod ord">
          <ac:chgData name="Sawant, Ms. Vidisha Vijay" userId="619cfcdd-eaa3-4c74-87c9-3e7f85b30f09" providerId="ADAL" clId="{23556A9E-9D61-4618-86CB-17D13862E320}" dt="2022-12-21T07:16:04.849" v="5177" actId="403"/>
          <ac:spMkLst>
            <pc:docMk/>
            <pc:sldMk cId="2237983162" sldId="316"/>
            <ac:spMk id="2" creationId="{BC6B3C1F-EDF9-2F83-B825-C805C1B7D610}"/>
          </ac:spMkLst>
        </pc:spChg>
        <pc:spChg chg="del">
          <ac:chgData name="Sawant, Ms. Vidisha Vijay" userId="619cfcdd-eaa3-4c74-87c9-3e7f85b30f09" providerId="ADAL" clId="{23556A9E-9D61-4618-86CB-17D13862E320}" dt="2022-12-21T00:38:29.566" v="3245"/>
          <ac:spMkLst>
            <pc:docMk/>
            <pc:sldMk cId="2237983162" sldId="316"/>
            <ac:spMk id="3" creationId="{6534E6E0-CA79-888E-FCC8-A7907FBF0BDB}"/>
          </ac:spMkLst>
        </pc:spChg>
        <pc:spChg chg="add">
          <ac:chgData name="Sawant, Ms. Vidisha Vijay" userId="619cfcdd-eaa3-4c74-87c9-3e7f85b30f09" providerId="ADAL" clId="{23556A9E-9D61-4618-86CB-17D13862E320}" dt="2022-12-21T00:38:34.019" v="3248" actId="26606"/>
          <ac:spMkLst>
            <pc:docMk/>
            <pc:sldMk cId="2237983162" sldId="316"/>
            <ac:spMk id="10" creationId="{37C89E4B-3C9F-44B9-8B86-D9E3D112D8EC}"/>
          </ac:spMkLst>
        </pc:spChg>
        <pc:picChg chg="add mod">
          <ac:chgData name="Sawant, Ms. Vidisha Vijay" userId="619cfcdd-eaa3-4c74-87c9-3e7f85b30f09" providerId="ADAL" clId="{23556A9E-9D61-4618-86CB-17D13862E320}" dt="2022-12-21T00:38:34.019" v="3248" actId="26606"/>
          <ac:picMkLst>
            <pc:docMk/>
            <pc:sldMk cId="2237983162" sldId="316"/>
            <ac:picMk id="5" creationId="{06F383C2-2BF8-E9B8-7B9F-424041ECAEFA}"/>
          </ac:picMkLst>
        </pc:picChg>
        <pc:cxnChg chg="add">
          <ac:chgData name="Sawant, Ms. Vidisha Vijay" userId="619cfcdd-eaa3-4c74-87c9-3e7f85b30f09" providerId="ADAL" clId="{23556A9E-9D61-4618-86CB-17D13862E320}" dt="2022-12-21T00:38:34.019" v="3248" actId="26606"/>
          <ac:cxnSpMkLst>
            <pc:docMk/>
            <pc:sldMk cId="2237983162" sldId="316"/>
            <ac:cxnSpMk id="12" creationId="{AA2EAA10-076F-46BD-8F0F-B9A2FB77A85C}"/>
          </ac:cxnSpMkLst>
        </pc:cxnChg>
        <pc:cxnChg chg="add">
          <ac:chgData name="Sawant, Ms. Vidisha Vijay" userId="619cfcdd-eaa3-4c74-87c9-3e7f85b30f09" providerId="ADAL" clId="{23556A9E-9D61-4618-86CB-17D13862E320}" dt="2022-12-21T00:38:34.019" v="3248" actId="26606"/>
          <ac:cxnSpMkLst>
            <pc:docMk/>
            <pc:sldMk cId="2237983162" sldId="316"/>
            <ac:cxnSpMk id="14" creationId="{D891E407-403B-4764-86C9-33A56D3BCAA3}"/>
          </ac:cxnSpMkLst>
        </pc:cxnChg>
      </pc:sldChg>
      <pc:sldChg chg="addSp delSp modSp new mod modTransition setBg addAnim delAnim setClrOvrMap">
        <pc:chgData name="Sawant, Ms. Vidisha Vijay" userId="619cfcdd-eaa3-4c74-87c9-3e7f85b30f09" providerId="ADAL" clId="{23556A9E-9D61-4618-86CB-17D13862E320}" dt="2022-12-21T06:42:50.168" v="4987"/>
        <pc:sldMkLst>
          <pc:docMk/>
          <pc:sldMk cId="3534788936" sldId="317"/>
        </pc:sldMkLst>
        <pc:spChg chg="mod ord">
          <ac:chgData name="Sawant, Ms. Vidisha Vijay" userId="619cfcdd-eaa3-4c74-87c9-3e7f85b30f09" providerId="ADAL" clId="{23556A9E-9D61-4618-86CB-17D13862E320}" dt="2022-12-21T02:00:04.989" v="4534" actId="26606"/>
          <ac:spMkLst>
            <pc:docMk/>
            <pc:sldMk cId="3534788936" sldId="317"/>
            <ac:spMk id="2" creationId="{4D742533-76C2-28FD-F29B-E85CD681657D}"/>
          </ac:spMkLst>
        </pc:spChg>
        <pc:spChg chg="del">
          <ac:chgData name="Sawant, Ms. Vidisha Vijay" userId="619cfcdd-eaa3-4c74-87c9-3e7f85b30f09" providerId="ADAL" clId="{23556A9E-9D61-4618-86CB-17D13862E320}" dt="2022-12-21T01:57:58.675" v="4527" actId="478"/>
          <ac:spMkLst>
            <pc:docMk/>
            <pc:sldMk cId="3534788936" sldId="317"/>
            <ac:spMk id="3" creationId="{21B5640F-EE44-0605-B82B-3995F8F5F505}"/>
          </ac:spMkLst>
        </pc:spChg>
        <pc:spChg chg="add del">
          <ac:chgData name="Sawant, Ms. Vidisha Vijay" userId="619cfcdd-eaa3-4c74-87c9-3e7f85b30f09" providerId="ADAL" clId="{23556A9E-9D61-4618-86CB-17D13862E320}" dt="2022-12-21T01:58:16.060" v="4530" actId="26606"/>
          <ac:spMkLst>
            <pc:docMk/>
            <pc:sldMk cId="3534788936" sldId="317"/>
            <ac:spMk id="8" creationId="{E49CC64F-7275-4E33-961B-0C5CDC439875}"/>
          </ac:spMkLst>
        </pc:spChg>
        <pc:spChg chg="add">
          <ac:chgData name="Sawant, Ms. Vidisha Vijay" userId="619cfcdd-eaa3-4c74-87c9-3e7f85b30f09" providerId="ADAL" clId="{23556A9E-9D61-4618-86CB-17D13862E320}" dt="2022-12-21T02:00:04.989" v="4534" actId="26606"/>
          <ac:spMkLst>
            <pc:docMk/>
            <pc:sldMk cId="3534788936" sldId="317"/>
            <ac:spMk id="11" creationId="{E91DC736-0EF8-4F87-9146-EBF1D2EE4D3D}"/>
          </ac:spMkLst>
        </pc:spChg>
        <pc:spChg chg="add">
          <ac:chgData name="Sawant, Ms. Vidisha Vijay" userId="619cfcdd-eaa3-4c74-87c9-3e7f85b30f09" providerId="ADAL" clId="{23556A9E-9D61-4618-86CB-17D13862E320}" dt="2022-12-21T02:00:04.989" v="4534" actId="26606"/>
          <ac:spMkLst>
            <pc:docMk/>
            <pc:sldMk cId="3534788936" sldId="317"/>
            <ac:spMk id="13" creationId="{097CD68E-23E3-4007-8847-CD0944C4F7BE}"/>
          </ac:spMkLst>
        </pc:spChg>
        <pc:spChg chg="add">
          <ac:chgData name="Sawant, Ms. Vidisha Vijay" userId="619cfcdd-eaa3-4c74-87c9-3e7f85b30f09" providerId="ADAL" clId="{23556A9E-9D61-4618-86CB-17D13862E320}" dt="2022-12-21T02:00:04.989" v="4534" actId="26606"/>
          <ac:spMkLst>
            <pc:docMk/>
            <pc:sldMk cId="3534788936" sldId="317"/>
            <ac:spMk id="15" creationId="{AF2F604E-43BE-4DC3-B983-E071523364F8}"/>
          </ac:spMkLst>
        </pc:spChg>
        <pc:spChg chg="add">
          <ac:chgData name="Sawant, Ms. Vidisha Vijay" userId="619cfcdd-eaa3-4c74-87c9-3e7f85b30f09" providerId="ADAL" clId="{23556A9E-9D61-4618-86CB-17D13862E320}" dt="2022-12-21T02:00:04.989" v="4534" actId="26606"/>
          <ac:spMkLst>
            <pc:docMk/>
            <pc:sldMk cId="3534788936" sldId="317"/>
            <ac:spMk id="17" creationId="{08C9B587-E65E-4B52-B37C-ABEBB6E87928}"/>
          </ac:spMkLst>
        </pc:spChg>
        <pc:picChg chg="add del">
          <ac:chgData name="Sawant, Ms. Vidisha Vijay" userId="619cfcdd-eaa3-4c74-87c9-3e7f85b30f09" providerId="ADAL" clId="{23556A9E-9D61-4618-86CB-17D13862E320}" dt="2022-12-21T01:58:16.060" v="4530" actId="26606"/>
          <ac:picMkLst>
            <pc:docMk/>
            <pc:sldMk cId="3534788936" sldId="317"/>
            <ac:picMk id="4" creationId="{C1997B3B-892F-A60D-8FAC-FB3249491375}"/>
          </ac:picMkLst>
        </pc:picChg>
        <pc:picChg chg="add mod">
          <ac:chgData name="Sawant, Ms. Vidisha Vijay" userId="619cfcdd-eaa3-4c74-87c9-3e7f85b30f09" providerId="ADAL" clId="{23556A9E-9D61-4618-86CB-17D13862E320}" dt="2022-12-21T02:00:04.989" v="4534" actId="26606"/>
          <ac:picMkLst>
            <pc:docMk/>
            <pc:sldMk cId="3534788936" sldId="317"/>
            <ac:picMk id="6" creationId="{36AABCDD-E441-E62E-841E-16F437D7019C}"/>
          </ac:picMkLst>
        </pc:picChg>
      </pc:sldChg>
      <pc:sldChg chg="addSp delSp modSp new mod modTransition setBg modAnim">
        <pc:chgData name="Sawant, Ms. Vidisha Vijay" userId="619cfcdd-eaa3-4c74-87c9-3e7f85b30f09" providerId="ADAL" clId="{23556A9E-9D61-4618-86CB-17D13862E320}" dt="2022-12-21T07:02:15.822" v="5096"/>
        <pc:sldMkLst>
          <pc:docMk/>
          <pc:sldMk cId="688163187" sldId="318"/>
        </pc:sldMkLst>
        <pc:spChg chg="mod">
          <ac:chgData name="Sawant, Ms. Vidisha Vijay" userId="619cfcdd-eaa3-4c74-87c9-3e7f85b30f09" providerId="ADAL" clId="{23556A9E-9D61-4618-86CB-17D13862E320}" dt="2022-12-21T02:54:25.044" v="4701" actId="113"/>
          <ac:spMkLst>
            <pc:docMk/>
            <pc:sldMk cId="688163187" sldId="318"/>
            <ac:spMk id="2" creationId="{85105025-8E1F-F17C-D31B-1F9713B1569C}"/>
          </ac:spMkLst>
        </pc:spChg>
        <pc:spChg chg="del">
          <ac:chgData name="Sawant, Ms. Vidisha Vijay" userId="619cfcdd-eaa3-4c74-87c9-3e7f85b30f09" providerId="ADAL" clId="{23556A9E-9D61-4618-86CB-17D13862E320}" dt="2022-12-21T02:02:15.034" v="4561" actId="478"/>
          <ac:spMkLst>
            <pc:docMk/>
            <pc:sldMk cId="688163187" sldId="318"/>
            <ac:spMk id="3" creationId="{29D6F1CE-E267-067D-6436-AA59523A47BC}"/>
          </ac:spMkLst>
        </pc:spChg>
        <pc:spChg chg="add">
          <ac:chgData name="Sawant, Ms. Vidisha Vijay" userId="619cfcdd-eaa3-4c74-87c9-3e7f85b30f09" providerId="ADAL" clId="{23556A9E-9D61-4618-86CB-17D13862E320}" dt="2022-12-21T02:03:00.825" v="4565" actId="26606"/>
          <ac:spMkLst>
            <pc:docMk/>
            <pc:sldMk cId="688163187" sldId="318"/>
            <ac:spMk id="10" creationId="{665DBBEF-238B-476B-96AB-8AAC3224ECEA}"/>
          </ac:spMkLst>
        </pc:spChg>
        <pc:spChg chg="add">
          <ac:chgData name="Sawant, Ms. Vidisha Vijay" userId="619cfcdd-eaa3-4c74-87c9-3e7f85b30f09" providerId="ADAL" clId="{23556A9E-9D61-4618-86CB-17D13862E320}" dt="2022-12-21T02:03:00.825" v="4565" actId="26606"/>
          <ac:spMkLst>
            <pc:docMk/>
            <pc:sldMk cId="688163187" sldId="318"/>
            <ac:spMk id="12" creationId="{3FCFB1DE-0B7E-48CC-BA90-B2AB0889F9D6}"/>
          </ac:spMkLst>
        </pc:spChg>
        <pc:picChg chg="add mod">
          <ac:chgData name="Sawant, Ms. Vidisha Vijay" userId="619cfcdd-eaa3-4c74-87c9-3e7f85b30f09" providerId="ADAL" clId="{23556A9E-9D61-4618-86CB-17D13862E320}" dt="2022-12-21T02:03:35.116" v="4572" actId="14100"/>
          <ac:picMkLst>
            <pc:docMk/>
            <pc:sldMk cId="688163187" sldId="318"/>
            <ac:picMk id="5" creationId="{926EB845-A26A-7F0B-2B7B-E631D528ED5D}"/>
          </ac:picMkLst>
        </pc:picChg>
      </pc:sldChg>
      <pc:sldChg chg="addSp delSp modSp new mod modTransition setBg modAnim">
        <pc:chgData name="Sawant, Ms. Vidisha Vijay" userId="619cfcdd-eaa3-4c74-87c9-3e7f85b30f09" providerId="ADAL" clId="{23556A9E-9D61-4618-86CB-17D13862E320}" dt="2022-12-21T07:02:52.402" v="5101"/>
        <pc:sldMkLst>
          <pc:docMk/>
          <pc:sldMk cId="1017488750" sldId="319"/>
        </pc:sldMkLst>
        <pc:spChg chg="mod">
          <ac:chgData name="Sawant, Ms. Vidisha Vijay" userId="619cfcdd-eaa3-4c74-87c9-3e7f85b30f09" providerId="ADAL" clId="{23556A9E-9D61-4618-86CB-17D13862E320}" dt="2022-12-21T02:06:17.631" v="4600" actId="113"/>
          <ac:spMkLst>
            <pc:docMk/>
            <pc:sldMk cId="1017488750" sldId="319"/>
            <ac:spMk id="2" creationId="{98D29655-83DB-55DB-4B2C-1C251BF5B802}"/>
          </ac:spMkLst>
        </pc:spChg>
        <pc:spChg chg="del">
          <ac:chgData name="Sawant, Ms. Vidisha Vijay" userId="619cfcdd-eaa3-4c74-87c9-3e7f85b30f09" providerId="ADAL" clId="{23556A9E-9D61-4618-86CB-17D13862E320}" dt="2022-12-21T02:05:55.733" v="4595"/>
          <ac:spMkLst>
            <pc:docMk/>
            <pc:sldMk cId="1017488750" sldId="319"/>
            <ac:spMk id="3" creationId="{CBC22041-8333-BCB8-31F0-EFAC7BAE23AD}"/>
          </ac:spMkLst>
        </pc:spChg>
        <pc:spChg chg="add">
          <ac:chgData name="Sawant, Ms. Vidisha Vijay" userId="619cfcdd-eaa3-4c74-87c9-3e7f85b30f09" providerId="ADAL" clId="{23556A9E-9D61-4618-86CB-17D13862E320}" dt="2022-12-21T02:06:07.698" v="4598" actId="26606"/>
          <ac:spMkLst>
            <pc:docMk/>
            <pc:sldMk cId="1017488750" sldId="319"/>
            <ac:spMk id="10" creationId="{1825AC39-5F85-4CAA-8A81-A1287086B2B6}"/>
          </ac:spMkLst>
        </pc:spChg>
        <pc:spChg chg="add">
          <ac:chgData name="Sawant, Ms. Vidisha Vijay" userId="619cfcdd-eaa3-4c74-87c9-3e7f85b30f09" providerId="ADAL" clId="{23556A9E-9D61-4618-86CB-17D13862E320}" dt="2022-12-21T02:06:07.698" v="4598" actId="26606"/>
          <ac:spMkLst>
            <pc:docMk/>
            <pc:sldMk cId="1017488750" sldId="319"/>
            <ac:spMk id="12" creationId="{95DA4D23-37FC-4B90-8188-F0377C5FF44B}"/>
          </ac:spMkLst>
        </pc:spChg>
        <pc:spChg chg="add">
          <ac:chgData name="Sawant, Ms. Vidisha Vijay" userId="619cfcdd-eaa3-4c74-87c9-3e7f85b30f09" providerId="ADAL" clId="{23556A9E-9D61-4618-86CB-17D13862E320}" dt="2022-12-21T02:06:07.698" v="4598" actId="26606"/>
          <ac:spMkLst>
            <pc:docMk/>
            <pc:sldMk cId="1017488750" sldId="319"/>
            <ac:spMk id="14" creationId="{A7A4B465-FBCC-4CD4-89A1-82992A7B47FF}"/>
          </ac:spMkLst>
        </pc:spChg>
        <pc:spChg chg="add">
          <ac:chgData name="Sawant, Ms. Vidisha Vijay" userId="619cfcdd-eaa3-4c74-87c9-3e7f85b30f09" providerId="ADAL" clId="{23556A9E-9D61-4618-86CB-17D13862E320}" dt="2022-12-21T02:06:07.698" v="4598" actId="26606"/>
          <ac:spMkLst>
            <pc:docMk/>
            <pc:sldMk cId="1017488750" sldId="319"/>
            <ac:spMk id="16" creationId="{909E572F-9CDC-4214-9D42-FF0017649590}"/>
          </ac:spMkLst>
        </pc:spChg>
        <pc:picChg chg="add mod">
          <ac:chgData name="Sawant, Ms. Vidisha Vijay" userId="619cfcdd-eaa3-4c74-87c9-3e7f85b30f09" providerId="ADAL" clId="{23556A9E-9D61-4618-86CB-17D13862E320}" dt="2022-12-21T02:06:07.698" v="4598" actId="26606"/>
          <ac:picMkLst>
            <pc:docMk/>
            <pc:sldMk cId="1017488750" sldId="319"/>
            <ac:picMk id="5" creationId="{11573841-6C8E-9CEE-2B5F-B3C9C5B73F93}"/>
          </ac:picMkLst>
        </pc:picChg>
      </pc:sldChg>
      <pc:sldChg chg="addSp delSp modSp new mod modTransition setBg">
        <pc:chgData name="Sawant, Ms. Vidisha Vijay" userId="619cfcdd-eaa3-4c74-87c9-3e7f85b30f09" providerId="ADAL" clId="{23556A9E-9D61-4618-86CB-17D13862E320}" dt="2022-12-21T06:59:33.780" v="5076"/>
        <pc:sldMkLst>
          <pc:docMk/>
          <pc:sldMk cId="3333789749" sldId="320"/>
        </pc:sldMkLst>
        <pc:spChg chg="mod">
          <ac:chgData name="Sawant, Ms. Vidisha Vijay" userId="619cfcdd-eaa3-4c74-87c9-3e7f85b30f09" providerId="ADAL" clId="{23556A9E-9D61-4618-86CB-17D13862E320}" dt="2022-12-21T06:19:58.826" v="4806" actId="403"/>
          <ac:spMkLst>
            <pc:docMk/>
            <pc:sldMk cId="3333789749" sldId="320"/>
            <ac:spMk id="2" creationId="{947E85C8-2010-8B71-C139-C6872AF39906}"/>
          </ac:spMkLst>
        </pc:spChg>
        <pc:spChg chg="del">
          <ac:chgData name="Sawant, Ms. Vidisha Vijay" userId="619cfcdd-eaa3-4c74-87c9-3e7f85b30f09" providerId="ADAL" clId="{23556A9E-9D61-4618-86CB-17D13862E320}" dt="2022-12-21T06:19:17.803" v="4796" actId="22"/>
          <ac:spMkLst>
            <pc:docMk/>
            <pc:sldMk cId="3333789749" sldId="320"/>
            <ac:spMk id="3" creationId="{22950596-B7CE-FFC6-A741-61383EFDF9E6}"/>
          </ac:spMkLst>
        </pc:spChg>
        <pc:picChg chg="add mod ord">
          <ac:chgData name="Sawant, Ms. Vidisha Vijay" userId="619cfcdd-eaa3-4c74-87c9-3e7f85b30f09" providerId="ADAL" clId="{23556A9E-9D61-4618-86CB-17D13862E320}" dt="2022-12-21T06:19:41.600" v="4800" actId="14100"/>
          <ac:picMkLst>
            <pc:docMk/>
            <pc:sldMk cId="3333789749" sldId="320"/>
            <ac:picMk id="5" creationId="{072A26DF-F812-16F3-AC09-066ADE8EF63A}"/>
          </ac:picMkLst>
        </pc:picChg>
      </pc:sldChg>
      <pc:sldChg chg="addSp delSp modSp new mod modTransition setBg modAnim">
        <pc:chgData name="Sawant, Ms. Vidisha Vijay" userId="619cfcdd-eaa3-4c74-87c9-3e7f85b30f09" providerId="ADAL" clId="{23556A9E-9D61-4618-86CB-17D13862E320}" dt="2022-12-21T07:04:20.420" v="5124"/>
        <pc:sldMkLst>
          <pc:docMk/>
          <pc:sldMk cId="2619289838" sldId="321"/>
        </pc:sldMkLst>
        <pc:spChg chg="mod">
          <ac:chgData name="Sawant, Ms. Vidisha Vijay" userId="619cfcdd-eaa3-4c74-87c9-3e7f85b30f09" providerId="ADAL" clId="{23556A9E-9D61-4618-86CB-17D13862E320}" dt="2022-12-21T06:24:11.378" v="4883" actId="26606"/>
          <ac:spMkLst>
            <pc:docMk/>
            <pc:sldMk cId="2619289838" sldId="321"/>
            <ac:spMk id="2" creationId="{C7B3E1F6-4FC0-493D-EC71-A5222B0E19F0}"/>
          </ac:spMkLst>
        </pc:spChg>
        <pc:spChg chg="del">
          <ac:chgData name="Sawant, Ms. Vidisha Vijay" userId="619cfcdd-eaa3-4c74-87c9-3e7f85b30f09" providerId="ADAL" clId="{23556A9E-9D61-4618-86CB-17D13862E320}" dt="2022-12-21T06:23:59.132" v="4881"/>
          <ac:spMkLst>
            <pc:docMk/>
            <pc:sldMk cId="2619289838" sldId="321"/>
            <ac:spMk id="3" creationId="{5A44F063-7154-3FB7-5F8E-7F6D36097AD4}"/>
          </ac:spMkLst>
        </pc:spChg>
        <pc:spChg chg="add">
          <ac:chgData name="Sawant, Ms. Vidisha Vijay" userId="619cfcdd-eaa3-4c74-87c9-3e7f85b30f09" providerId="ADAL" clId="{23556A9E-9D61-4618-86CB-17D13862E320}" dt="2022-12-21T06:24:11.378" v="4883" actId="26606"/>
          <ac:spMkLst>
            <pc:docMk/>
            <pc:sldMk cId="2619289838" sldId="321"/>
            <ac:spMk id="10" creationId="{022BDE4A-8A20-4A69-9C5A-581C82036A4D}"/>
          </ac:spMkLst>
        </pc:spChg>
        <pc:picChg chg="add mod">
          <ac:chgData name="Sawant, Ms. Vidisha Vijay" userId="619cfcdd-eaa3-4c74-87c9-3e7f85b30f09" providerId="ADAL" clId="{23556A9E-9D61-4618-86CB-17D13862E320}" dt="2022-12-21T06:24:11.378" v="4883" actId="26606"/>
          <ac:picMkLst>
            <pc:docMk/>
            <pc:sldMk cId="2619289838" sldId="321"/>
            <ac:picMk id="4" creationId="{13E43F1F-709B-B23D-782B-A570D51C923E}"/>
          </ac:picMkLst>
        </pc:picChg>
        <pc:picChg chg="add mod">
          <ac:chgData name="Sawant, Ms. Vidisha Vijay" userId="619cfcdd-eaa3-4c74-87c9-3e7f85b30f09" providerId="ADAL" clId="{23556A9E-9D61-4618-86CB-17D13862E320}" dt="2022-12-21T06:24:11.378" v="4883" actId="26606"/>
          <ac:picMkLst>
            <pc:docMk/>
            <pc:sldMk cId="2619289838" sldId="321"/>
            <ac:picMk id="5" creationId="{D61FDE29-79C0-5B4E-809D-FFE533A31F46}"/>
          </ac:picMkLst>
        </pc:picChg>
      </pc:sldChg>
      <pc:sldChg chg="addSp delSp modSp new mod modTransition setBg modAnim">
        <pc:chgData name="Sawant, Ms. Vidisha Vijay" userId="619cfcdd-eaa3-4c74-87c9-3e7f85b30f09" providerId="ADAL" clId="{23556A9E-9D61-4618-86CB-17D13862E320}" dt="2022-12-21T07:15:33.529" v="5172"/>
        <pc:sldMkLst>
          <pc:docMk/>
          <pc:sldMk cId="1277105570" sldId="322"/>
        </pc:sldMkLst>
        <pc:spChg chg="del mod">
          <ac:chgData name="Sawant, Ms. Vidisha Vijay" userId="619cfcdd-eaa3-4c74-87c9-3e7f85b30f09" providerId="ADAL" clId="{23556A9E-9D61-4618-86CB-17D13862E320}" dt="2022-12-21T06:25:22.165" v="4906" actId="478"/>
          <ac:spMkLst>
            <pc:docMk/>
            <pc:sldMk cId="1277105570" sldId="322"/>
            <ac:spMk id="2" creationId="{BB33CAA5-3847-AFF9-A1A7-F27DCCB18A0C}"/>
          </ac:spMkLst>
        </pc:spChg>
        <pc:spChg chg="mod">
          <ac:chgData name="Sawant, Ms. Vidisha Vijay" userId="619cfcdd-eaa3-4c74-87c9-3e7f85b30f09" providerId="ADAL" clId="{23556A9E-9D61-4618-86CB-17D13862E320}" dt="2022-12-21T06:30:49.239" v="4957" actId="20577"/>
          <ac:spMkLst>
            <pc:docMk/>
            <pc:sldMk cId="1277105570" sldId="322"/>
            <ac:spMk id="3" creationId="{2151F6E2-8B94-B296-7EAE-0A71E4ED45F1}"/>
          </ac:spMkLst>
        </pc:spChg>
        <pc:spChg chg="add del mod">
          <ac:chgData name="Sawant, Ms. Vidisha Vijay" userId="619cfcdd-eaa3-4c74-87c9-3e7f85b30f09" providerId="ADAL" clId="{23556A9E-9D61-4618-86CB-17D13862E320}" dt="2022-12-21T06:25:25.047" v="4907" actId="478"/>
          <ac:spMkLst>
            <pc:docMk/>
            <pc:sldMk cId="1277105570" sldId="322"/>
            <ac:spMk id="5" creationId="{1139F4DB-C8A2-369F-0C5B-098588A50DCE}"/>
          </ac:spMkLst>
        </pc:spChg>
        <pc:spChg chg="add mod">
          <ac:chgData name="Sawant, Ms. Vidisha Vijay" userId="619cfcdd-eaa3-4c74-87c9-3e7f85b30f09" providerId="ADAL" clId="{23556A9E-9D61-4618-86CB-17D13862E320}" dt="2022-12-21T06:30:47.408" v="4956" actId="1076"/>
          <ac:spMkLst>
            <pc:docMk/>
            <pc:sldMk cId="1277105570" sldId="322"/>
            <ac:spMk id="6" creationId="{885BFE89-46CD-A8D2-C0C8-F979460D39F4}"/>
          </ac:spMkLst>
        </pc:spChg>
        <pc:spChg chg="add mod">
          <ac:chgData name="Sawant, Ms. Vidisha Vijay" userId="619cfcdd-eaa3-4c74-87c9-3e7f85b30f09" providerId="ADAL" clId="{23556A9E-9D61-4618-86CB-17D13862E320}" dt="2022-12-21T06:30:29.146" v="4954" actId="1076"/>
          <ac:spMkLst>
            <pc:docMk/>
            <pc:sldMk cId="1277105570" sldId="322"/>
            <ac:spMk id="7" creationId="{418BBBB2-784E-68F4-BCF0-4FE197D805E8}"/>
          </ac:spMkLst>
        </pc:spChg>
        <pc:spChg chg="add mod">
          <ac:chgData name="Sawant, Ms. Vidisha Vijay" userId="619cfcdd-eaa3-4c74-87c9-3e7f85b30f09" providerId="ADAL" clId="{23556A9E-9D61-4618-86CB-17D13862E320}" dt="2022-12-21T06:31:08.988" v="4958" actId="1076"/>
          <ac:spMkLst>
            <pc:docMk/>
            <pc:sldMk cId="1277105570" sldId="322"/>
            <ac:spMk id="8" creationId="{0284526E-FBFA-1B85-59AA-A5E07D5FB15B}"/>
          </ac:spMkLst>
        </pc:spChg>
        <pc:picChg chg="add mod ord">
          <ac:chgData name="Sawant, Ms. Vidisha Vijay" userId="619cfcdd-eaa3-4c74-87c9-3e7f85b30f09" providerId="ADAL" clId="{23556A9E-9D61-4618-86CB-17D13862E320}" dt="2022-12-21T07:15:21.323" v="5171" actId="29295"/>
          <ac:picMkLst>
            <pc:docMk/>
            <pc:sldMk cId="1277105570" sldId="322"/>
            <ac:picMk id="10" creationId="{9935637A-7B52-FE9C-57C5-EAAC2017EFCD}"/>
          </ac:picMkLst>
        </pc:picChg>
      </pc:sldChg>
      <pc:sldChg chg="addSp delSp modSp new mod modTransition setBg delAnim modAnim">
        <pc:chgData name="Sawant, Ms. Vidisha Vijay" userId="619cfcdd-eaa3-4c74-87c9-3e7f85b30f09" providerId="ADAL" clId="{23556A9E-9D61-4618-86CB-17D13862E320}" dt="2022-12-21T07:27:10.500" v="5256" actId="122"/>
        <pc:sldMkLst>
          <pc:docMk/>
          <pc:sldMk cId="2749658943" sldId="323"/>
        </pc:sldMkLst>
        <pc:spChg chg="del mod">
          <ac:chgData name="Sawant, Ms. Vidisha Vijay" userId="619cfcdd-eaa3-4c74-87c9-3e7f85b30f09" providerId="ADAL" clId="{23556A9E-9D61-4618-86CB-17D13862E320}" dt="2022-12-21T07:26:31.557" v="5228" actId="478"/>
          <ac:spMkLst>
            <pc:docMk/>
            <pc:sldMk cId="2749658943" sldId="323"/>
            <ac:spMk id="2" creationId="{8144E214-7B68-A794-C8B5-B8F7522804A3}"/>
          </ac:spMkLst>
        </pc:spChg>
        <pc:spChg chg="del">
          <ac:chgData name="Sawant, Ms. Vidisha Vijay" userId="619cfcdd-eaa3-4c74-87c9-3e7f85b30f09" providerId="ADAL" clId="{23556A9E-9D61-4618-86CB-17D13862E320}" dt="2022-12-21T07:16:16.169" v="5179" actId="478"/>
          <ac:spMkLst>
            <pc:docMk/>
            <pc:sldMk cId="2749658943" sldId="323"/>
            <ac:spMk id="3" creationId="{C73E46E3-CEA6-1001-8FD3-3E46280F07C2}"/>
          </ac:spMkLst>
        </pc:spChg>
        <pc:spChg chg="add del mod">
          <ac:chgData name="Sawant, Ms. Vidisha Vijay" userId="619cfcdd-eaa3-4c74-87c9-3e7f85b30f09" providerId="ADAL" clId="{23556A9E-9D61-4618-86CB-17D13862E320}" dt="2022-12-21T07:26:35.326" v="5229" actId="478"/>
          <ac:spMkLst>
            <pc:docMk/>
            <pc:sldMk cId="2749658943" sldId="323"/>
            <ac:spMk id="9" creationId="{DC139DF9-C73C-1C5E-491B-53EB349F5CDD}"/>
          </ac:spMkLst>
        </pc:spChg>
        <pc:spChg chg="add mod">
          <ac:chgData name="Sawant, Ms. Vidisha Vijay" userId="619cfcdd-eaa3-4c74-87c9-3e7f85b30f09" providerId="ADAL" clId="{23556A9E-9D61-4618-86CB-17D13862E320}" dt="2022-12-21T07:27:10.500" v="5256" actId="122"/>
          <ac:spMkLst>
            <pc:docMk/>
            <pc:sldMk cId="2749658943" sldId="323"/>
            <ac:spMk id="10" creationId="{4E2B10A7-E051-0B9F-B1CE-C87FA731AB01}"/>
          </ac:spMkLst>
        </pc:spChg>
        <pc:spChg chg="add">
          <ac:chgData name="Sawant, Ms. Vidisha Vijay" userId="619cfcdd-eaa3-4c74-87c9-3e7f85b30f09" providerId="ADAL" clId="{23556A9E-9D61-4618-86CB-17D13862E320}" dt="2022-12-21T07:26:41.002" v="5232" actId="26606"/>
          <ac:spMkLst>
            <pc:docMk/>
            <pc:sldMk cId="2749658943" sldId="323"/>
            <ac:spMk id="12" creationId="{42A4FC2C-047E-45A5-965D-8E1E3BF09BC6}"/>
          </ac:spMkLst>
        </pc:spChg>
        <pc:picChg chg="add del mod">
          <ac:chgData name="Sawant, Ms. Vidisha Vijay" userId="619cfcdd-eaa3-4c74-87c9-3e7f85b30f09" providerId="ADAL" clId="{23556A9E-9D61-4618-86CB-17D13862E320}" dt="2022-12-21T07:20:05.059" v="5226" actId="478"/>
          <ac:picMkLst>
            <pc:docMk/>
            <pc:sldMk cId="2749658943" sldId="323"/>
            <ac:picMk id="5" creationId="{6608DEF9-E64E-DC2A-71FE-BC3980D431B1}"/>
          </ac:picMkLst>
        </pc:picChg>
        <pc:picChg chg="add mod">
          <ac:chgData name="Sawant, Ms. Vidisha Vijay" userId="619cfcdd-eaa3-4c74-87c9-3e7f85b30f09" providerId="ADAL" clId="{23556A9E-9D61-4618-86CB-17D13862E320}" dt="2022-12-21T07:26:41.002" v="5232" actId="26606"/>
          <ac:picMkLst>
            <pc:docMk/>
            <pc:sldMk cId="2749658943" sldId="323"/>
            <ac:picMk id="7" creationId="{24BCF0D5-6691-D1CF-8DA7-7349F527492C}"/>
          </ac:picMkLst>
        </pc:picChg>
      </pc:sldChg>
      <pc:sldChg chg="modSp add mod modTransition">
        <pc:chgData name="Sawant, Ms. Vidisha Vijay" userId="619cfcdd-eaa3-4c74-87c9-3e7f85b30f09" providerId="ADAL" clId="{23556A9E-9D61-4618-86CB-17D13862E320}" dt="2022-12-21T09:09:29.149" v="5468"/>
        <pc:sldMkLst>
          <pc:docMk/>
          <pc:sldMk cId="3210829748" sldId="324"/>
        </pc:sldMkLst>
        <pc:spChg chg="mod">
          <ac:chgData name="Sawant, Ms. Vidisha Vijay" userId="619cfcdd-eaa3-4c74-87c9-3e7f85b30f09" providerId="ADAL" clId="{23556A9E-9D61-4618-86CB-17D13862E320}" dt="2022-12-21T09:07:09.378" v="5462" actId="403"/>
          <ac:spMkLst>
            <pc:docMk/>
            <pc:sldMk cId="3210829748" sldId="324"/>
            <ac:spMk id="2" creationId="{BA2A673A-2736-DB4C-5F22-0BF35F717C4B}"/>
          </ac:spMkLst>
        </pc:spChg>
        <pc:graphicFrameChg chg="mod">
          <ac:chgData name="Sawant, Ms. Vidisha Vijay" userId="619cfcdd-eaa3-4c74-87c9-3e7f85b30f09" providerId="ADAL" clId="{23556A9E-9D61-4618-86CB-17D13862E320}" dt="2022-12-21T09:08:55.619" v="5466"/>
          <ac:graphicFrameMkLst>
            <pc:docMk/>
            <pc:sldMk cId="3210829748" sldId="324"/>
            <ac:graphicFrameMk id="5" creationId="{9981A735-5F11-1911-504C-EB6E73E5293A}"/>
          </ac:graphicFrameMkLst>
        </pc:graphicFrameChg>
      </pc:sldChg>
      <pc:sldMasterChg chg="setBg modSldLayout">
        <pc:chgData name="Sawant, Ms. Vidisha Vijay" userId="619cfcdd-eaa3-4c74-87c9-3e7f85b30f09" providerId="ADAL" clId="{23556A9E-9D61-4618-86CB-17D13862E320}" dt="2022-12-18T02:44:40.815" v="975"/>
        <pc:sldMasterMkLst>
          <pc:docMk/>
          <pc:sldMasterMk cId="1410245425" sldId="2147483648"/>
        </pc:sldMasterMkLst>
        <pc:sldLayoutChg chg="setBg">
          <pc:chgData name="Sawant, Ms. Vidisha Vijay" userId="619cfcdd-eaa3-4c74-87c9-3e7f85b30f09" providerId="ADAL" clId="{23556A9E-9D61-4618-86CB-17D13862E320}" dt="2022-12-18T02:43:17.804" v="968"/>
          <pc:sldLayoutMkLst>
            <pc:docMk/>
            <pc:sldMasterMk cId="1410245425" sldId="2147483648"/>
            <pc:sldLayoutMk cId="5539324" sldId="2147483649"/>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1747937269" sldId="2147483650"/>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3133391461" sldId="2147483651"/>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458263210" sldId="2147483652"/>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4200467036" sldId="2147483653"/>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3774769523" sldId="2147483654"/>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3013059872" sldId="2147483655"/>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1641693498" sldId="2147483656"/>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2138497617" sldId="2147483657"/>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102917882" sldId="2147483658"/>
          </pc:sldLayoutMkLst>
        </pc:sldLayoutChg>
        <pc:sldLayoutChg chg="setBg">
          <pc:chgData name="Sawant, Ms. Vidisha Vijay" userId="619cfcdd-eaa3-4c74-87c9-3e7f85b30f09" providerId="ADAL" clId="{23556A9E-9D61-4618-86CB-17D13862E320}" dt="2022-12-18T02:43:17.804" v="968"/>
          <pc:sldLayoutMkLst>
            <pc:docMk/>
            <pc:sldMasterMk cId="1410245425" sldId="2147483648"/>
            <pc:sldLayoutMk cId="3446857645" sldId="2147483659"/>
          </pc:sldLayoutMkLst>
        </pc:sldLayoutChg>
      </pc:sldMasterChg>
      <pc:sldMasterChg chg="modTransition setBg modSldLayout">
        <pc:chgData name="Sawant, Ms. Vidisha Vijay" userId="619cfcdd-eaa3-4c74-87c9-3e7f85b30f09" providerId="ADAL" clId="{23556A9E-9D61-4618-86CB-17D13862E320}" dt="2022-12-21T06:42:50.168" v="4987"/>
        <pc:sldMasterMkLst>
          <pc:docMk/>
          <pc:sldMasterMk cId="3935011993" sldId="2147483660"/>
        </pc:sldMasterMkLst>
        <pc:sldLayoutChg chg="modTransition setBg">
          <pc:chgData name="Sawant, Ms. Vidisha Vijay" userId="619cfcdd-eaa3-4c74-87c9-3e7f85b30f09" providerId="ADAL" clId="{23556A9E-9D61-4618-86CB-17D13862E320}" dt="2022-12-21T06:42:50.168" v="4987"/>
          <pc:sldLayoutMkLst>
            <pc:docMk/>
            <pc:sldMasterMk cId="3935011993" sldId="2147483660"/>
            <pc:sldLayoutMk cId="1422798038" sldId="2147483668"/>
          </pc:sldLayoutMkLst>
        </pc:sldLayoutChg>
      </pc:sldMasterChg>
      <pc:sldMasterChg chg="modTransition modSldLayout">
        <pc:chgData name="Sawant, Ms. Vidisha Vijay" userId="619cfcdd-eaa3-4c74-87c9-3e7f85b30f09" providerId="ADAL" clId="{23556A9E-9D61-4618-86CB-17D13862E320}" dt="2022-12-21T06:42:50.168" v="4987"/>
        <pc:sldMasterMkLst>
          <pc:docMk/>
          <pc:sldMasterMk cId="3361307990" sldId="2147483669"/>
        </pc:sldMasterMkLst>
        <pc:sldLayoutChg chg="modTransition">
          <pc:chgData name="Sawant, Ms. Vidisha Vijay" userId="619cfcdd-eaa3-4c74-87c9-3e7f85b30f09" providerId="ADAL" clId="{23556A9E-9D61-4618-86CB-17D13862E320}" dt="2022-12-21T06:42:50.168" v="4987"/>
          <pc:sldLayoutMkLst>
            <pc:docMk/>
            <pc:sldMasterMk cId="3361307990" sldId="2147483669"/>
            <pc:sldLayoutMk cId="4097335523" sldId="2147483670"/>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1427642689" sldId="2147483671"/>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2102072817" sldId="2147483672"/>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1360456069" sldId="2147483673"/>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3750958318" sldId="2147483674"/>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2619399322" sldId="2147483675"/>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4211961941" sldId="2147483676"/>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1179721804" sldId="2147483677"/>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3296720009" sldId="2147483678"/>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903843925" sldId="2147483679"/>
          </pc:sldLayoutMkLst>
        </pc:sldLayoutChg>
        <pc:sldLayoutChg chg="modTransition">
          <pc:chgData name="Sawant, Ms. Vidisha Vijay" userId="619cfcdd-eaa3-4c74-87c9-3e7f85b30f09" providerId="ADAL" clId="{23556A9E-9D61-4618-86CB-17D13862E320}" dt="2022-12-21T06:42:50.168" v="4987"/>
          <pc:sldLayoutMkLst>
            <pc:docMk/>
            <pc:sldMasterMk cId="3361307990" sldId="2147483669"/>
            <pc:sldLayoutMk cId="597606677" sldId="2147483680"/>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ata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63.png"/><Relationship Id="rId7" Type="http://schemas.openxmlformats.org/officeDocument/2006/relationships/image" Target="../media/image57.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63.png"/><Relationship Id="rId7" Type="http://schemas.openxmlformats.org/officeDocument/2006/relationships/image" Target="../media/image57.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820CC6-D438-48D0-8D17-C4F77FDFD3D6}" type="doc">
      <dgm:prSet loTypeId="urn:microsoft.com/office/officeart/2005/8/layout/bProcess4" loCatId="process" qsTypeId="urn:microsoft.com/office/officeart/2005/8/quickstyle/simple1" qsCatId="simple" csTypeId="urn:microsoft.com/office/officeart/2005/8/colors/accent1_2" csCatId="accent1"/>
      <dgm:spPr/>
      <dgm:t>
        <a:bodyPr/>
        <a:lstStyle/>
        <a:p>
          <a:endParaRPr lang="en-US"/>
        </a:p>
      </dgm:t>
    </dgm:pt>
    <dgm:pt modelId="{15421DDF-E387-420F-89ED-F6F31EDA8D8D}">
      <dgm:prSet/>
      <dgm:spPr/>
      <dgm:t>
        <a:bodyPr/>
        <a:lstStyle/>
        <a:p>
          <a:r>
            <a:rPr lang="en-US" dirty="0"/>
            <a:t>Improvement from Professor’s Feedback</a:t>
          </a:r>
        </a:p>
      </dgm:t>
    </dgm:pt>
    <dgm:pt modelId="{6C9AAD92-92A3-4746-BE1E-38C81B76D62A}" type="parTrans" cxnId="{21550DF5-439C-4199-AAF7-6A9BBE8DD1D1}">
      <dgm:prSet/>
      <dgm:spPr/>
      <dgm:t>
        <a:bodyPr/>
        <a:lstStyle/>
        <a:p>
          <a:endParaRPr lang="en-US"/>
        </a:p>
      </dgm:t>
    </dgm:pt>
    <dgm:pt modelId="{35BE204F-FBCB-42C7-BF68-FA6BE1D54610}" type="sibTrans" cxnId="{21550DF5-439C-4199-AAF7-6A9BBE8DD1D1}">
      <dgm:prSet/>
      <dgm:spPr/>
      <dgm:t>
        <a:bodyPr/>
        <a:lstStyle/>
        <a:p>
          <a:endParaRPr lang="en-US"/>
        </a:p>
      </dgm:t>
    </dgm:pt>
    <dgm:pt modelId="{82736B5B-C08F-4935-9931-377C1C63463F}">
      <dgm:prSet/>
      <dgm:spPr/>
      <dgm:t>
        <a:bodyPr/>
        <a:lstStyle/>
        <a:p>
          <a:r>
            <a:rPr lang="en-US" dirty="0"/>
            <a:t>Problem Statement</a:t>
          </a:r>
        </a:p>
      </dgm:t>
    </dgm:pt>
    <dgm:pt modelId="{028EE7D0-0C1E-451F-96F0-CB6A0425239E}" type="parTrans" cxnId="{450D1AD5-79C2-4C5A-A59F-51BDFF44B6FF}">
      <dgm:prSet/>
      <dgm:spPr/>
      <dgm:t>
        <a:bodyPr/>
        <a:lstStyle/>
        <a:p>
          <a:endParaRPr lang="en-US"/>
        </a:p>
      </dgm:t>
    </dgm:pt>
    <dgm:pt modelId="{DE2F03D5-CFAC-46EC-A62B-763BEEACC407}" type="sibTrans" cxnId="{450D1AD5-79C2-4C5A-A59F-51BDFF44B6FF}">
      <dgm:prSet/>
      <dgm:spPr/>
      <dgm:t>
        <a:bodyPr/>
        <a:lstStyle/>
        <a:p>
          <a:endParaRPr lang="en-US"/>
        </a:p>
      </dgm:t>
    </dgm:pt>
    <dgm:pt modelId="{4B54773D-9783-46E1-B600-A5E0F176B98D}">
      <dgm:prSet/>
      <dgm:spPr/>
      <dgm:t>
        <a:bodyPr/>
        <a:lstStyle/>
        <a:p>
          <a:r>
            <a:rPr lang="en-US"/>
            <a:t>Project Description</a:t>
          </a:r>
        </a:p>
      </dgm:t>
    </dgm:pt>
    <dgm:pt modelId="{FE2E5A0F-B4C9-4B01-A07D-6D3948BF0FFB}" type="parTrans" cxnId="{952968BA-5BD8-4214-B92D-032C415BA9D0}">
      <dgm:prSet/>
      <dgm:spPr/>
      <dgm:t>
        <a:bodyPr/>
        <a:lstStyle/>
        <a:p>
          <a:endParaRPr lang="en-US"/>
        </a:p>
      </dgm:t>
    </dgm:pt>
    <dgm:pt modelId="{0C732428-8655-41AB-8D8A-49A5361519A6}" type="sibTrans" cxnId="{952968BA-5BD8-4214-B92D-032C415BA9D0}">
      <dgm:prSet/>
      <dgm:spPr/>
      <dgm:t>
        <a:bodyPr/>
        <a:lstStyle/>
        <a:p>
          <a:endParaRPr lang="en-US"/>
        </a:p>
      </dgm:t>
    </dgm:pt>
    <dgm:pt modelId="{A87AF036-0122-451E-9B46-AFEB5AAFD5F2}">
      <dgm:prSet/>
      <dgm:spPr/>
      <dgm:t>
        <a:bodyPr/>
        <a:lstStyle/>
        <a:p>
          <a:r>
            <a:rPr lang="en-US"/>
            <a:t>Personas</a:t>
          </a:r>
        </a:p>
      </dgm:t>
    </dgm:pt>
    <dgm:pt modelId="{3CBADCE7-2E3B-4A57-8293-41E3AF5C6DDF}" type="parTrans" cxnId="{805C73BC-8AD1-4E06-A33C-5FD7EDF5856A}">
      <dgm:prSet/>
      <dgm:spPr/>
      <dgm:t>
        <a:bodyPr/>
        <a:lstStyle/>
        <a:p>
          <a:endParaRPr lang="en-US"/>
        </a:p>
      </dgm:t>
    </dgm:pt>
    <dgm:pt modelId="{D53B023C-6512-4709-BAE7-CFE6C0EDA3BC}" type="sibTrans" cxnId="{805C73BC-8AD1-4E06-A33C-5FD7EDF5856A}">
      <dgm:prSet/>
      <dgm:spPr/>
      <dgm:t>
        <a:bodyPr/>
        <a:lstStyle/>
        <a:p>
          <a:endParaRPr lang="en-US"/>
        </a:p>
      </dgm:t>
    </dgm:pt>
    <dgm:pt modelId="{998FB819-8302-4235-830D-0EC7F40EA234}">
      <dgm:prSet/>
      <dgm:spPr/>
      <dgm:t>
        <a:bodyPr/>
        <a:lstStyle/>
        <a:p>
          <a:r>
            <a:rPr lang="en-US"/>
            <a:t>MVP</a:t>
          </a:r>
        </a:p>
      </dgm:t>
    </dgm:pt>
    <dgm:pt modelId="{E2E35DBD-BB27-4950-97AE-17AF8651645C}" type="parTrans" cxnId="{D7F33492-1A83-4919-9391-5DE83B13F84D}">
      <dgm:prSet/>
      <dgm:spPr/>
      <dgm:t>
        <a:bodyPr/>
        <a:lstStyle/>
        <a:p>
          <a:endParaRPr lang="en-US"/>
        </a:p>
      </dgm:t>
    </dgm:pt>
    <dgm:pt modelId="{67C28CCF-5F4E-47E6-AEDB-F16BA5A8A390}" type="sibTrans" cxnId="{D7F33492-1A83-4919-9391-5DE83B13F84D}">
      <dgm:prSet/>
      <dgm:spPr/>
      <dgm:t>
        <a:bodyPr/>
        <a:lstStyle/>
        <a:p>
          <a:endParaRPr lang="en-US"/>
        </a:p>
      </dgm:t>
    </dgm:pt>
    <dgm:pt modelId="{53AAB9A8-4680-449A-AD27-003889F68E53}">
      <dgm:prSet/>
      <dgm:spPr/>
      <dgm:t>
        <a:bodyPr/>
        <a:lstStyle/>
        <a:p>
          <a:r>
            <a:rPr lang="en-US"/>
            <a:t>Technologies</a:t>
          </a:r>
        </a:p>
      </dgm:t>
    </dgm:pt>
    <dgm:pt modelId="{69DF66C3-2414-486A-81B4-37D1A407413C}" type="parTrans" cxnId="{D549B196-050F-452F-9C31-1E83FD959882}">
      <dgm:prSet/>
      <dgm:spPr/>
      <dgm:t>
        <a:bodyPr/>
        <a:lstStyle/>
        <a:p>
          <a:endParaRPr lang="en-US"/>
        </a:p>
      </dgm:t>
    </dgm:pt>
    <dgm:pt modelId="{7357E20E-F641-4629-8069-2A698F63817E}" type="sibTrans" cxnId="{D549B196-050F-452F-9C31-1E83FD959882}">
      <dgm:prSet/>
      <dgm:spPr/>
      <dgm:t>
        <a:bodyPr/>
        <a:lstStyle/>
        <a:p>
          <a:endParaRPr lang="en-US"/>
        </a:p>
      </dgm:t>
    </dgm:pt>
    <dgm:pt modelId="{4A5F21E5-97A7-465D-8022-22D8EE15C864}">
      <dgm:prSet/>
      <dgm:spPr/>
      <dgm:t>
        <a:bodyPr/>
        <a:lstStyle/>
        <a:p>
          <a:r>
            <a:rPr lang="en-US"/>
            <a:t>Architecture Diagram</a:t>
          </a:r>
        </a:p>
      </dgm:t>
    </dgm:pt>
    <dgm:pt modelId="{38B1E64D-341F-4CFC-A046-E2DF1455EA77}" type="parTrans" cxnId="{BF1561D1-4F6D-4399-810E-8416F7A408D6}">
      <dgm:prSet/>
      <dgm:spPr/>
      <dgm:t>
        <a:bodyPr/>
        <a:lstStyle/>
        <a:p>
          <a:endParaRPr lang="en-US"/>
        </a:p>
      </dgm:t>
    </dgm:pt>
    <dgm:pt modelId="{961FDF5F-B1E6-484B-BB3E-C70D5A26B5A4}" type="sibTrans" cxnId="{BF1561D1-4F6D-4399-810E-8416F7A408D6}">
      <dgm:prSet/>
      <dgm:spPr/>
      <dgm:t>
        <a:bodyPr/>
        <a:lstStyle/>
        <a:p>
          <a:endParaRPr lang="en-US"/>
        </a:p>
      </dgm:t>
    </dgm:pt>
    <dgm:pt modelId="{7275F479-8021-4B93-87E0-B244A3EC0AF4}">
      <dgm:prSet/>
      <dgm:spPr/>
      <dgm:t>
        <a:bodyPr/>
        <a:lstStyle/>
        <a:p>
          <a:r>
            <a:rPr lang="en-US"/>
            <a:t>Sprint 3 Recap</a:t>
          </a:r>
        </a:p>
      </dgm:t>
    </dgm:pt>
    <dgm:pt modelId="{AE6343CD-A35E-4F0A-843A-B0B0809F2FFF}" type="parTrans" cxnId="{E0928F08-25BE-4FAC-9B94-78678030AF1E}">
      <dgm:prSet/>
      <dgm:spPr/>
      <dgm:t>
        <a:bodyPr/>
        <a:lstStyle/>
        <a:p>
          <a:endParaRPr lang="en-US"/>
        </a:p>
      </dgm:t>
    </dgm:pt>
    <dgm:pt modelId="{C4D5DA87-62D3-466C-B54A-8CB666C28733}" type="sibTrans" cxnId="{E0928F08-25BE-4FAC-9B94-78678030AF1E}">
      <dgm:prSet/>
      <dgm:spPr/>
      <dgm:t>
        <a:bodyPr/>
        <a:lstStyle/>
        <a:p>
          <a:endParaRPr lang="en-US"/>
        </a:p>
      </dgm:t>
    </dgm:pt>
    <dgm:pt modelId="{2D29141C-5E40-4E44-9245-843AA08FB67E}">
      <dgm:prSet/>
      <dgm:spPr/>
      <dgm:t>
        <a:bodyPr/>
        <a:lstStyle/>
        <a:p>
          <a:r>
            <a:rPr lang="en-US"/>
            <a:t>Product Backlog</a:t>
          </a:r>
        </a:p>
      </dgm:t>
    </dgm:pt>
    <dgm:pt modelId="{C066037D-F647-46B9-8C7D-485A0D43C97B}" type="parTrans" cxnId="{3DEC2047-DBB2-49C1-B9C6-1B443303BAAB}">
      <dgm:prSet/>
      <dgm:spPr/>
      <dgm:t>
        <a:bodyPr/>
        <a:lstStyle/>
        <a:p>
          <a:endParaRPr lang="en-US"/>
        </a:p>
      </dgm:t>
    </dgm:pt>
    <dgm:pt modelId="{57300C59-EA63-43E1-91E8-31DC3E0A2885}" type="sibTrans" cxnId="{3DEC2047-DBB2-49C1-B9C6-1B443303BAAB}">
      <dgm:prSet/>
      <dgm:spPr/>
      <dgm:t>
        <a:bodyPr/>
        <a:lstStyle/>
        <a:p>
          <a:endParaRPr lang="en-US"/>
        </a:p>
      </dgm:t>
    </dgm:pt>
    <dgm:pt modelId="{2707D33C-C23F-4181-A150-F7FCE8789793}">
      <dgm:prSet/>
      <dgm:spPr/>
      <dgm:t>
        <a:bodyPr/>
        <a:lstStyle/>
        <a:p>
          <a:r>
            <a:rPr lang="en-US"/>
            <a:t>Sprint Backlog</a:t>
          </a:r>
        </a:p>
      </dgm:t>
    </dgm:pt>
    <dgm:pt modelId="{9083B81C-C251-49C2-BF95-0EA7898E7E8F}" type="parTrans" cxnId="{59530780-2652-4DB9-A2B3-91B2E92FB909}">
      <dgm:prSet/>
      <dgm:spPr/>
      <dgm:t>
        <a:bodyPr/>
        <a:lstStyle/>
        <a:p>
          <a:endParaRPr lang="en-US"/>
        </a:p>
      </dgm:t>
    </dgm:pt>
    <dgm:pt modelId="{86557CD1-17C8-474F-8EBA-CA966111AC1B}" type="sibTrans" cxnId="{59530780-2652-4DB9-A2B3-91B2E92FB909}">
      <dgm:prSet/>
      <dgm:spPr/>
      <dgm:t>
        <a:bodyPr/>
        <a:lstStyle/>
        <a:p>
          <a:endParaRPr lang="en-US"/>
        </a:p>
      </dgm:t>
    </dgm:pt>
    <dgm:pt modelId="{8066BF66-9D70-4798-AEEA-F7EC25F1111D}">
      <dgm:prSet/>
      <dgm:spPr/>
      <dgm:t>
        <a:bodyPr/>
        <a:lstStyle/>
        <a:p>
          <a:r>
            <a:rPr lang="en-US"/>
            <a:t>Metrics</a:t>
          </a:r>
        </a:p>
      </dgm:t>
    </dgm:pt>
    <dgm:pt modelId="{3844940B-612D-4FE5-A409-9C70D7D3BFE7}" type="parTrans" cxnId="{2FE12B97-4D37-4C77-AC42-1F09005517F2}">
      <dgm:prSet/>
      <dgm:spPr/>
      <dgm:t>
        <a:bodyPr/>
        <a:lstStyle/>
        <a:p>
          <a:endParaRPr lang="en-US"/>
        </a:p>
      </dgm:t>
    </dgm:pt>
    <dgm:pt modelId="{0E0DF235-379D-40BD-BEEF-EB8CD5654499}" type="sibTrans" cxnId="{2FE12B97-4D37-4C77-AC42-1F09005517F2}">
      <dgm:prSet/>
      <dgm:spPr/>
      <dgm:t>
        <a:bodyPr/>
        <a:lstStyle/>
        <a:p>
          <a:endParaRPr lang="en-US"/>
        </a:p>
      </dgm:t>
    </dgm:pt>
    <dgm:pt modelId="{72033A75-94C1-46BF-A85A-C7DECE93BBD2}">
      <dgm:prSet/>
      <dgm:spPr/>
      <dgm:t>
        <a:bodyPr/>
        <a:lstStyle/>
        <a:p>
          <a:r>
            <a:rPr lang="en-US"/>
            <a:t>Retrospective</a:t>
          </a:r>
        </a:p>
      </dgm:t>
    </dgm:pt>
    <dgm:pt modelId="{558AC2BF-DB4F-457D-B613-F5400CE4DF51}" type="parTrans" cxnId="{2497D8AA-CC1D-4796-8518-5130DE5E4CD8}">
      <dgm:prSet/>
      <dgm:spPr/>
      <dgm:t>
        <a:bodyPr/>
        <a:lstStyle/>
        <a:p>
          <a:endParaRPr lang="en-US"/>
        </a:p>
      </dgm:t>
    </dgm:pt>
    <dgm:pt modelId="{9EEB1618-C5B1-459D-A2DD-5D079774D4D3}" type="sibTrans" cxnId="{2497D8AA-CC1D-4796-8518-5130DE5E4CD8}">
      <dgm:prSet/>
      <dgm:spPr/>
      <dgm:t>
        <a:bodyPr/>
        <a:lstStyle/>
        <a:p>
          <a:endParaRPr lang="en-US"/>
        </a:p>
      </dgm:t>
    </dgm:pt>
    <dgm:pt modelId="{EDFF555E-EA3F-48B5-BEBB-6E7A6078CD0D}">
      <dgm:prSet/>
      <dgm:spPr/>
      <dgm:t>
        <a:bodyPr/>
        <a:lstStyle/>
        <a:p>
          <a:r>
            <a:rPr lang="en-US"/>
            <a:t>Sprint 5</a:t>
          </a:r>
        </a:p>
      </dgm:t>
    </dgm:pt>
    <dgm:pt modelId="{6B53D935-EB81-421B-89AA-0883CC3168C3}" type="parTrans" cxnId="{60744789-784E-4BB2-B30E-0415C27B536A}">
      <dgm:prSet/>
      <dgm:spPr/>
      <dgm:t>
        <a:bodyPr/>
        <a:lstStyle/>
        <a:p>
          <a:endParaRPr lang="en-US"/>
        </a:p>
      </dgm:t>
    </dgm:pt>
    <dgm:pt modelId="{3D68C2EF-A376-42BA-9711-26E75069D8D2}" type="sibTrans" cxnId="{60744789-784E-4BB2-B30E-0415C27B536A}">
      <dgm:prSet/>
      <dgm:spPr/>
      <dgm:t>
        <a:bodyPr/>
        <a:lstStyle/>
        <a:p>
          <a:endParaRPr lang="en-US"/>
        </a:p>
      </dgm:t>
    </dgm:pt>
    <dgm:pt modelId="{55FA624B-520A-4CC3-BF1C-9AD76266478D}">
      <dgm:prSet/>
      <dgm:spPr/>
      <dgm:t>
        <a:bodyPr/>
        <a:lstStyle/>
        <a:p>
          <a:r>
            <a:rPr lang="en-US"/>
            <a:t>Project Demo</a:t>
          </a:r>
        </a:p>
      </dgm:t>
    </dgm:pt>
    <dgm:pt modelId="{61494836-2D13-4D92-9FE3-0E5351DFB014}" type="parTrans" cxnId="{A837200B-EFCA-4D0A-8CCC-AD3B7ACE0EAD}">
      <dgm:prSet/>
      <dgm:spPr/>
      <dgm:t>
        <a:bodyPr/>
        <a:lstStyle/>
        <a:p>
          <a:endParaRPr lang="en-US"/>
        </a:p>
      </dgm:t>
    </dgm:pt>
    <dgm:pt modelId="{E30EF43A-2925-46EC-B72C-6B0C15ABA1DB}" type="sibTrans" cxnId="{A837200B-EFCA-4D0A-8CCC-AD3B7ACE0EAD}">
      <dgm:prSet/>
      <dgm:spPr/>
      <dgm:t>
        <a:bodyPr/>
        <a:lstStyle/>
        <a:p>
          <a:endParaRPr lang="en-US"/>
        </a:p>
      </dgm:t>
    </dgm:pt>
    <dgm:pt modelId="{21B3670F-A645-4D5E-B9CA-4932A5F8357E}">
      <dgm:prSet/>
      <dgm:spPr/>
      <dgm:t>
        <a:bodyPr/>
        <a:lstStyle/>
        <a:p>
          <a:r>
            <a:rPr lang="en-US"/>
            <a:t>Live Application Demo</a:t>
          </a:r>
        </a:p>
      </dgm:t>
    </dgm:pt>
    <dgm:pt modelId="{3A95512E-59C0-4709-9882-54E53FCA721F}" type="parTrans" cxnId="{0D0A43FD-6917-4EB8-99A1-7000098A180F}">
      <dgm:prSet/>
      <dgm:spPr/>
      <dgm:t>
        <a:bodyPr/>
        <a:lstStyle/>
        <a:p>
          <a:endParaRPr lang="en-US"/>
        </a:p>
      </dgm:t>
    </dgm:pt>
    <dgm:pt modelId="{B00CF48D-72A1-4D45-BC85-40573BAC9451}" type="sibTrans" cxnId="{0D0A43FD-6917-4EB8-99A1-7000098A180F}">
      <dgm:prSet/>
      <dgm:spPr/>
      <dgm:t>
        <a:bodyPr/>
        <a:lstStyle/>
        <a:p>
          <a:endParaRPr lang="en-US"/>
        </a:p>
      </dgm:t>
    </dgm:pt>
    <dgm:pt modelId="{BC6C1A13-CD7D-4942-8396-6F4EF6CF3E1A}" type="pres">
      <dgm:prSet presAssocID="{15820CC6-D438-48D0-8D17-C4F77FDFD3D6}" presName="Name0" presStyleCnt="0">
        <dgm:presLayoutVars>
          <dgm:dir/>
          <dgm:resizeHandles/>
        </dgm:presLayoutVars>
      </dgm:prSet>
      <dgm:spPr/>
    </dgm:pt>
    <dgm:pt modelId="{03A15E17-2C64-4221-A250-EB9B2C85D97B}" type="pres">
      <dgm:prSet presAssocID="{15421DDF-E387-420F-89ED-F6F31EDA8D8D}" presName="compNode" presStyleCnt="0"/>
      <dgm:spPr/>
    </dgm:pt>
    <dgm:pt modelId="{DFB0D56B-F91A-463B-839C-59393239913A}" type="pres">
      <dgm:prSet presAssocID="{15421DDF-E387-420F-89ED-F6F31EDA8D8D}" presName="dummyConnPt" presStyleCnt="0"/>
      <dgm:spPr/>
    </dgm:pt>
    <dgm:pt modelId="{C39E0D61-54C2-47F2-B050-7C350278503B}" type="pres">
      <dgm:prSet presAssocID="{15421DDF-E387-420F-89ED-F6F31EDA8D8D}" presName="node" presStyleLbl="node1" presStyleIdx="0" presStyleCnt="15">
        <dgm:presLayoutVars>
          <dgm:bulletEnabled val="1"/>
        </dgm:presLayoutVars>
      </dgm:prSet>
      <dgm:spPr/>
    </dgm:pt>
    <dgm:pt modelId="{40BFACA0-3FFE-4F96-8873-26A85E924B86}" type="pres">
      <dgm:prSet presAssocID="{35BE204F-FBCB-42C7-BF68-FA6BE1D54610}" presName="sibTrans" presStyleLbl="bgSibTrans2D1" presStyleIdx="0" presStyleCnt="14"/>
      <dgm:spPr/>
    </dgm:pt>
    <dgm:pt modelId="{CDC89913-D1B0-428A-8FC7-101DAED30071}" type="pres">
      <dgm:prSet presAssocID="{82736B5B-C08F-4935-9931-377C1C63463F}" presName="compNode" presStyleCnt="0"/>
      <dgm:spPr/>
    </dgm:pt>
    <dgm:pt modelId="{BF636D31-453E-4148-8732-4008D13B63D5}" type="pres">
      <dgm:prSet presAssocID="{82736B5B-C08F-4935-9931-377C1C63463F}" presName="dummyConnPt" presStyleCnt="0"/>
      <dgm:spPr/>
    </dgm:pt>
    <dgm:pt modelId="{669B5F9B-12ED-46A9-9ACF-9B48B3A7AB7D}" type="pres">
      <dgm:prSet presAssocID="{82736B5B-C08F-4935-9931-377C1C63463F}" presName="node" presStyleLbl="node1" presStyleIdx="1" presStyleCnt="15">
        <dgm:presLayoutVars>
          <dgm:bulletEnabled val="1"/>
        </dgm:presLayoutVars>
      </dgm:prSet>
      <dgm:spPr/>
    </dgm:pt>
    <dgm:pt modelId="{781BEA81-4378-4998-A625-969366E6BFC2}" type="pres">
      <dgm:prSet presAssocID="{DE2F03D5-CFAC-46EC-A62B-763BEEACC407}" presName="sibTrans" presStyleLbl="bgSibTrans2D1" presStyleIdx="1" presStyleCnt="14"/>
      <dgm:spPr/>
    </dgm:pt>
    <dgm:pt modelId="{83AF09D0-F58A-45D0-BD46-6DA08E3B64C5}" type="pres">
      <dgm:prSet presAssocID="{4B54773D-9783-46E1-B600-A5E0F176B98D}" presName="compNode" presStyleCnt="0"/>
      <dgm:spPr/>
    </dgm:pt>
    <dgm:pt modelId="{AF27619B-32E5-48BC-B396-A7E75213BF98}" type="pres">
      <dgm:prSet presAssocID="{4B54773D-9783-46E1-B600-A5E0F176B98D}" presName="dummyConnPt" presStyleCnt="0"/>
      <dgm:spPr/>
    </dgm:pt>
    <dgm:pt modelId="{EB115865-6921-44D3-9669-B65929C81C50}" type="pres">
      <dgm:prSet presAssocID="{4B54773D-9783-46E1-B600-A5E0F176B98D}" presName="node" presStyleLbl="node1" presStyleIdx="2" presStyleCnt="15">
        <dgm:presLayoutVars>
          <dgm:bulletEnabled val="1"/>
        </dgm:presLayoutVars>
      </dgm:prSet>
      <dgm:spPr/>
    </dgm:pt>
    <dgm:pt modelId="{3AE85B07-91D2-42E7-8FFC-95B910FFA422}" type="pres">
      <dgm:prSet presAssocID="{0C732428-8655-41AB-8D8A-49A5361519A6}" presName="sibTrans" presStyleLbl="bgSibTrans2D1" presStyleIdx="2" presStyleCnt="14"/>
      <dgm:spPr/>
    </dgm:pt>
    <dgm:pt modelId="{9DC3F440-48BF-46A9-8E35-DEC45183FD01}" type="pres">
      <dgm:prSet presAssocID="{A87AF036-0122-451E-9B46-AFEB5AAFD5F2}" presName="compNode" presStyleCnt="0"/>
      <dgm:spPr/>
    </dgm:pt>
    <dgm:pt modelId="{6C186977-A959-4B93-8486-687D14BD6023}" type="pres">
      <dgm:prSet presAssocID="{A87AF036-0122-451E-9B46-AFEB5AAFD5F2}" presName="dummyConnPt" presStyleCnt="0"/>
      <dgm:spPr/>
    </dgm:pt>
    <dgm:pt modelId="{0BDAA5A2-80B2-406F-9568-EA925FB6D441}" type="pres">
      <dgm:prSet presAssocID="{A87AF036-0122-451E-9B46-AFEB5AAFD5F2}" presName="node" presStyleLbl="node1" presStyleIdx="3" presStyleCnt="15">
        <dgm:presLayoutVars>
          <dgm:bulletEnabled val="1"/>
        </dgm:presLayoutVars>
      </dgm:prSet>
      <dgm:spPr/>
    </dgm:pt>
    <dgm:pt modelId="{70C03A19-C6D1-46E8-92DE-43F0EAC80050}" type="pres">
      <dgm:prSet presAssocID="{D53B023C-6512-4709-BAE7-CFE6C0EDA3BC}" presName="sibTrans" presStyleLbl="bgSibTrans2D1" presStyleIdx="3" presStyleCnt="14"/>
      <dgm:spPr/>
    </dgm:pt>
    <dgm:pt modelId="{B2BE084D-7883-4312-A476-6E507CA69452}" type="pres">
      <dgm:prSet presAssocID="{998FB819-8302-4235-830D-0EC7F40EA234}" presName="compNode" presStyleCnt="0"/>
      <dgm:spPr/>
    </dgm:pt>
    <dgm:pt modelId="{D1F69A33-DA96-4882-8325-A60250F892BC}" type="pres">
      <dgm:prSet presAssocID="{998FB819-8302-4235-830D-0EC7F40EA234}" presName="dummyConnPt" presStyleCnt="0"/>
      <dgm:spPr/>
    </dgm:pt>
    <dgm:pt modelId="{CEB396F9-970D-4205-B507-5F0447F22213}" type="pres">
      <dgm:prSet presAssocID="{998FB819-8302-4235-830D-0EC7F40EA234}" presName="node" presStyleLbl="node1" presStyleIdx="4" presStyleCnt="15">
        <dgm:presLayoutVars>
          <dgm:bulletEnabled val="1"/>
        </dgm:presLayoutVars>
      </dgm:prSet>
      <dgm:spPr/>
    </dgm:pt>
    <dgm:pt modelId="{4952AAB0-E156-4244-875D-8B02C44ED4A7}" type="pres">
      <dgm:prSet presAssocID="{67C28CCF-5F4E-47E6-AEDB-F16BA5A8A390}" presName="sibTrans" presStyleLbl="bgSibTrans2D1" presStyleIdx="4" presStyleCnt="14"/>
      <dgm:spPr/>
    </dgm:pt>
    <dgm:pt modelId="{11A2FE36-9BE4-49D4-A15C-A8E387559644}" type="pres">
      <dgm:prSet presAssocID="{53AAB9A8-4680-449A-AD27-003889F68E53}" presName="compNode" presStyleCnt="0"/>
      <dgm:spPr/>
    </dgm:pt>
    <dgm:pt modelId="{70BFCAE6-F3D2-42AC-8A42-5D1A1588605E}" type="pres">
      <dgm:prSet presAssocID="{53AAB9A8-4680-449A-AD27-003889F68E53}" presName="dummyConnPt" presStyleCnt="0"/>
      <dgm:spPr/>
    </dgm:pt>
    <dgm:pt modelId="{27A604A9-178D-4E1A-AED1-D7F64CB88D60}" type="pres">
      <dgm:prSet presAssocID="{53AAB9A8-4680-449A-AD27-003889F68E53}" presName="node" presStyleLbl="node1" presStyleIdx="5" presStyleCnt="15">
        <dgm:presLayoutVars>
          <dgm:bulletEnabled val="1"/>
        </dgm:presLayoutVars>
      </dgm:prSet>
      <dgm:spPr/>
    </dgm:pt>
    <dgm:pt modelId="{8ACD4CB7-3A97-4876-B73E-BF554DE8C99E}" type="pres">
      <dgm:prSet presAssocID="{7357E20E-F641-4629-8069-2A698F63817E}" presName="sibTrans" presStyleLbl="bgSibTrans2D1" presStyleIdx="5" presStyleCnt="14"/>
      <dgm:spPr/>
    </dgm:pt>
    <dgm:pt modelId="{F4CFA5AC-1DE9-4B5A-BD40-FCCFDD5A3FAD}" type="pres">
      <dgm:prSet presAssocID="{4A5F21E5-97A7-465D-8022-22D8EE15C864}" presName="compNode" presStyleCnt="0"/>
      <dgm:spPr/>
    </dgm:pt>
    <dgm:pt modelId="{26504B90-F212-47A6-ADEB-6EF572DF20D8}" type="pres">
      <dgm:prSet presAssocID="{4A5F21E5-97A7-465D-8022-22D8EE15C864}" presName="dummyConnPt" presStyleCnt="0"/>
      <dgm:spPr/>
    </dgm:pt>
    <dgm:pt modelId="{17C2CA3F-378F-4EC6-9F00-30184E96AAAC}" type="pres">
      <dgm:prSet presAssocID="{4A5F21E5-97A7-465D-8022-22D8EE15C864}" presName="node" presStyleLbl="node1" presStyleIdx="6" presStyleCnt="15">
        <dgm:presLayoutVars>
          <dgm:bulletEnabled val="1"/>
        </dgm:presLayoutVars>
      </dgm:prSet>
      <dgm:spPr/>
    </dgm:pt>
    <dgm:pt modelId="{082E5852-CE6D-4C30-B966-18BE013D71B7}" type="pres">
      <dgm:prSet presAssocID="{961FDF5F-B1E6-484B-BB3E-C70D5A26B5A4}" presName="sibTrans" presStyleLbl="bgSibTrans2D1" presStyleIdx="6" presStyleCnt="14"/>
      <dgm:spPr/>
    </dgm:pt>
    <dgm:pt modelId="{7E1A8760-B68D-44E1-B937-8487A198CEF1}" type="pres">
      <dgm:prSet presAssocID="{7275F479-8021-4B93-87E0-B244A3EC0AF4}" presName="compNode" presStyleCnt="0"/>
      <dgm:spPr/>
    </dgm:pt>
    <dgm:pt modelId="{527A64C1-0380-4D5D-9660-A4978E30439C}" type="pres">
      <dgm:prSet presAssocID="{7275F479-8021-4B93-87E0-B244A3EC0AF4}" presName="dummyConnPt" presStyleCnt="0"/>
      <dgm:spPr/>
    </dgm:pt>
    <dgm:pt modelId="{B4585F80-8FDF-4E59-B58B-3F59ED2C942D}" type="pres">
      <dgm:prSet presAssocID="{7275F479-8021-4B93-87E0-B244A3EC0AF4}" presName="node" presStyleLbl="node1" presStyleIdx="7" presStyleCnt="15">
        <dgm:presLayoutVars>
          <dgm:bulletEnabled val="1"/>
        </dgm:presLayoutVars>
      </dgm:prSet>
      <dgm:spPr/>
    </dgm:pt>
    <dgm:pt modelId="{94F870F8-A920-44A8-9316-E53B05F2C0CA}" type="pres">
      <dgm:prSet presAssocID="{C4D5DA87-62D3-466C-B54A-8CB666C28733}" presName="sibTrans" presStyleLbl="bgSibTrans2D1" presStyleIdx="7" presStyleCnt="14"/>
      <dgm:spPr/>
    </dgm:pt>
    <dgm:pt modelId="{868A620B-D3F5-4A1B-B2F0-8E3DD3BE7492}" type="pres">
      <dgm:prSet presAssocID="{2D29141C-5E40-4E44-9245-843AA08FB67E}" presName="compNode" presStyleCnt="0"/>
      <dgm:spPr/>
    </dgm:pt>
    <dgm:pt modelId="{6150814C-562D-475C-A31B-58C7983A13BD}" type="pres">
      <dgm:prSet presAssocID="{2D29141C-5E40-4E44-9245-843AA08FB67E}" presName="dummyConnPt" presStyleCnt="0"/>
      <dgm:spPr/>
    </dgm:pt>
    <dgm:pt modelId="{F7854472-370D-4738-A952-FCE912682A46}" type="pres">
      <dgm:prSet presAssocID="{2D29141C-5E40-4E44-9245-843AA08FB67E}" presName="node" presStyleLbl="node1" presStyleIdx="8" presStyleCnt="15">
        <dgm:presLayoutVars>
          <dgm:bulletEnabled val="1"/>
        </dgm:presLayoutVars>
      </dgm:prSet>
      <dgm:spPr/>
    </dgm:pt>
    <dgm:pt modelId="{96CC2F15-D2F0-45C7-B602-CF71EC5728F3}" type="pres">
      <dgm:prSet presAssocID="{57300C59-EA63-43E1-91E8-31DC3E0A2885}" presName="sibTrans" presStyleLbl="bgSibTrans2D1" presStyleIdx="8" presStyleCnt="14"/>
      <dgm:spPr/>
    </dgm:pt>
    <dgm:pt modelId="{F8FBAB95-233D-45FA-9299-CDE2E1E43F45}" type="pres">
      <dgm:prSet presAssocID="{2707D33C-C23F-4181-A150-F7FCE8789793}" presName="compNode" presStyleCnt="0"/>
      <dgm:spPr/>
    </dgm:pt>
    <dgm:pt modelId="{0635398A-B0E6-4999-8269-C48CD485AA96}" type="pres">
      <dgm:prSet presAssocID="{2707D33C-C23F-4181-A150-F7FCE8789793}" presName="dummyConnPt" presStyleCnt="0"/>
      <dgm:spPr/>
    </dgm:pt>
    <dgm:pt modelId="{39E26396-3E01-4662-B4FB-31947107B118}" type="pres">
      <dgm:prSet presAssocID="{2707D33C-C23F-4181-A150-F7FCE8789793}" presName="node" presStyleLbl="node1" presStyleIdx="9" presStyleCnt="15">
        <dgm:presLayoutVars>
          <dgm:bulletEnabled val="1"/>
        </dgm:presLayoutVars>
      </dgm:prSet>
      <dgm:spPr/>
    </dgm:pt>
    <dgm:pt modelId="{8A9F120B-E595-4749-88EB-71BDDF537697}" type="pres">
      <dgm:prSet presAssocID="{86557CD1-17C8-474F-8EBA-CA966111AC1B}" presName="sibTrans" presStyleLbl="bgSibTrans2D1" presStyleIdx="9" presStyleCnt="14"/>
      <dgm:spPr/>
    </dgm:pt>
    <dgm:pt modelId="{105723A4-965F-4492-86E3-7169D3257371}" type="pres">
      <dgm:prSet presAssocID="{8066BF66-9D70-4798-AEEA-F7EC25F1111D}" presName="compNode" presStyleCnt="0"/>
      <dgm:spPr/>
    </dgm:pt>
    <dgm:pt modelId="{37700434-8E82-4978-90D1-FFF930633CBD}" type="pres">
      <dgm:prSet presAssocID="{8066BF66-9D70-4798-AEEA-F7EC25F1111D}" presName="dummyConnPt" presStyleCnt="0"/>
      <dgm:spPr/>
    </dgm:pt>
    <dgm:pt modelId="{6565B4A8-8362-42A6-82F2-5326D8B91491}" type="pres">
      <dgm:prSet presAssocID="{8066BF66-9D70-4798-AEEA-F7EC25F1111D}" presName="node" presStyleLbl="node1" presStyleIdx="10" presStyleCnt="15">
        <dgm:presLayoutVars>
          <dgm:bulletEnabled val="1"/>
        </dgm:presLayoutVars>
      </dgm:prSet>
      <dgm:spPr/>
    </dgm:pt>
    <dgm:pt modelId="{E593F1A5-4AD1-4D81-A609-7E603F67A577}" type="pres">
      <dgm:prSet presAssocID="{0E0DF235-379D-40BD-BEEF-EB8CD5654499}" presName="sibTrans" presStyleLbl="bgSibTrans2D1" presStyleIdx="10" presStyleCnt="14"/>
      <dgm:spPr/>
    </dgm:pt>
    <dgm:pt modelId="{EC48BC4B-9857-444E-BC00-0749472F7341}" type="pres">
      <dgm:prSet presAssocID="{72033A75-94C1-46BF-A85A-C7DECE93BBD2}" presName="compNode" presStyleCnt="0"/>
      <dgm:spPr/>
    </dgm:pt>
    <dgm:pt modelId="{BCC2FB78-FA15-49D2-9715-CEFF842AB249}" type="pres">
      <dgm:prSet presAssocID="{72033A75-94C1-46BF-A85A-C7DECE93BBD2}" presName="dummyConnPt" presStyleCnt="0"/>
      <dgm:spPr/>
    </dgm:pt>
    <dgm:pt modelId="{5B7416F3-0F5B-4C03-BF75-CEE8004573F7}" type="pres">
      <dgm:prSet presAssocID="{72033A75-94C1-46BF-A85A-C7DECE93BBD2}" presName="node" presStyleLbl="node1" presStyleIdx="11" presStyleCnt="15">
        <dgm:presLayoutVars>
          <dgm:bulletEnabled val="1"/>
        </dgm:presLayoutVars>
      </dgm:prSet>
      <dgm:spPr/>
    </dgm:pt>
    <dgm:pt modelId="{FA1D0D38-4253-4B65-8F86-598668DE977F}" type="pres">
      <dgm:prSet presAssocID="{9EEB1618-C5B1-459D-A2DD-5D079774D4D3}" presName="sibTrans" presStyleLbl="bgSibTrans2D1" presStyleIdx="11" presStyleCnt="14"/>
      <dgm:spPr/>
    </dgm:pt>
    <dgm:pt modelId="{6D44479A-9A15-4ED9-83CD-19DA8569B3BD}" type="pres">
      <dgm:prSet presAssocID="{EDFF555E-EA3F-48B5-BEBB-6E7A6078CD0D}" presName="compNode" presStyleCnt="0"/>
      <dgm:spPr/>
    </dgm:pt>
    <dgm:pt modelId="{670CDF90-ADCE-41FD-AAE6-E205E64E4A4C}" type="pres">
      <dgm:prSet presAssocID="{EDFF555E-EA3F-48B5-BEBB-6E7A6078CD0D}" presName="dummyConnPt" presStyleCnt="0"/>
      <dgm:spPr/>
    </dgm:pt>
    <dgm:pt modelId="{FCB12787-7E63-4720-A609-B2BBF22398D9}" type="pres">
      <dgm:prSet presAssocID="{EDFF555E-EA3F-48B5-BEBB-6E7A6078CD0D}" presName="node" presStyleLbl="node1" presStyleIdx="12" presStyleCnt="15">
        <dgm:presLayoutVars>
          <dgm:bulletEnabled val="1"/>
        </dgm:presLayoutVars>
      </dgm:prSet>
      <dgm:spPr/>
    </dgm:pt>
    <dgm:pt modelId="{314AEEBE-0036-4752-95D7-99AE2C45EB7A}" type="pres">
      <dgm:prSet presAssocID="{3D68C2EF-A376-42BA-9711-26E75069D8D2}" presName="sibTrans" presStyleLbl="bgSibTrans2D1" presStyleIdx="12" presStyleCnt="14"/>
      <dgm:spPr/>
    </dgm:pt>
    <dgm:pt modelId="{E1C5AE4C-0360-4390-98B2-A8B74AF8CEA4}" type="pres">
      <dgm:prSet presAssocID="{55FA624B-520A-4CC3-BF1C-9AD76266478D}" presName="compNode" presStyleCnt="0"/>
      <dgm:spPr/>
    </dgm:pt>
    <dgm:pt modelId="{C5452F02-8C17-4862-804C-2DE63158CFDA}" type="pres">
      <dgm:prSet presAssocID="{55FA624B-520A-4CC3-BF1C-9AD76266478D}" presName="dummyConnPt" presStyleCnt="0"/>
      <dgm:spPr/>
    </dgm:pt>
    <dgm:pt modelId="{B6792EC0-22EE-4326-9AA7-8D672B514D8A}" type="pres">
      <dgm:prSet presAssocID="{55FA624B-520A-4CC3-BF1C-9AD76266478D}" presName="node" presStyleLbl="node1" presStyleIdx="13" presStyleCnt="15">
        <dgm:presLayoutVars>
          <dgm:bulletEnabled val="1"/>
        </dgm:presLayoutVars>
      </dgm:prSet>
      <dgm:spPr/>
    </dgm:pt>
    <dgm:pt modelId="{00207719-1D82-4749-ACB3-9AFFB0905B3B}" type="pres">
      <dgm:prSet presAssocID="{E30EF43A-2925-46EC-B72C-6B0C15ABA1DB}" presName="sibTrans" presStyleLbl="bgSibTrans2D1" presStyleIdx="13" presStyleCnt="14"/>
      <dgm:spPr/>
    </dgm:pt>
    <dgm:pt modelId="{B3371DE2-0BC4-465E-96FE-EC42046DC4F3}" type="pres">
      <dgm:prSet presAssocID="{21B3670F-A645-4D5E-B9CA-4932A5F8357E}" presName="compNode" presStyleCnt="0"/>
      <dgm:spPr/>
    </dgm:pt>
    <dgm:pt modelId="{E6027CA0-55AE-4AB9-B822-1D66ABC28B98}" type="pres">
      <dgm:prSet presAssocID="{21B3670F-A645-4D5E-B9CA-4932A5F8357E}" presName="dummyConnPt" presStyleCnt="0"/>
      <dgm:spPr/>
    </dgm:pt>
    <dgm:pt modelId="{F686D8B1-E19B-47F8-BCE4-6EF8A5CFA77D}" type="pres">
      <dgm:prSet presAssocID="{21B3670F-A645-4D5E-B9CA-4932A5F8357E}" presName="node" presStyleLbl="node1" presStyleIdx="14" presStyleCnt="15">
        <dgm:presLayoutVars>
          <dgm:bulletEnabled val="1"/>
        </dgm:presLayoutVars>
      </dgm:prSet>
      <dgm:spPr/>
    </dgm:pt>
  </dgm:ptLst>
  <dgm:cxnLst>
    <dgm:cxn modelId="{E0928F08-25BE-4FAC-9B94-78678030AF1E}" srcId="{15820CC6-D438-48D0-8D17-C4F77FDFD3D6}" destId="{7275F479-8021-4B93-87E0-B244A3EC0AF4}" srcOrd="7" destOrd="0" parTransId="{AE6343CD-A35E-4F0A-843A-B0B0809F2FFF}" sibTransId="{C4D5DA87-62D3-466C-B54A-8CB666C28733}"/>
    <dgm:cxn modelId="{A837200B-EFCA-4D0A-8CCC-AD3B7ACE0EAD}" srcId="{15820CC6-D438-48D0-8D17-C4F77FDFD3D6}" destId="{55FA624B-520A-4CC3-BF1C-9AD76266478D}" srcOrd="13" destOrd="0" parTransId="{61494836-2D13-4D92-9FE3-0E5351DFB014}" sibTransId="{E30EF43A-2925-46EC-B72C-6B0C15ABA1DB}"/>
    <dgm:cxn modelId="{B1C5A00E-5F39-4DA2-AC28-4CFB95A8E083}" type="presOf" srcId="{A87AF036-0122-451E-9B46-AFEB5AAFD5F2}" destId="{0BDAA5A2-80B2-406F-9568-EA925FB6D441}" srcOrd="0" destOrd="0" presId="urn:microsoft.com/office/officeart/2005/8/layout/bProcess4"/>
    <dgm:cxn modelId="{FFCB6D1C-B2BE-4AFA-BFA8-73252C7489FE}" type="presOf" srcId="{53AAB9A8-4680-449A-AD27-003889F68E53}" destId="{27A604A9-178D-4E1A-AED1-D7F64CB88D60}" srcOrd="0" destOrd="0" presId="urn:microsoft.com/office/officeart/2005/8/layout/bProcess4"/>
    <dgm:cxn modelId="{F4AB9E29-98EB-4A7A-8871-6D5B9F61B8F0}" type="presOf" srcId="{35BE204F-FBCB-42C7-BF68-FA6BE1D54610}" destId="{40BFACA0-3FFE-4F96-8873-26A85E924B86}" srcOrd="0" destOrd="0" presId="urn:microsoft.com/office/officeart/2005/8/layout/bProcess4"/>
    <dgm:cxn modelId="{5BB9E53F-EEE9-4354-A3C8-608E99089462}" type="presOf" srcId="{7275F479-8021-4B93-87E0-B244A3EC0AF4}" destId="{B4585F80-8FDF-4E59-B58B-3F59ED2C942D}" srcOrd="0" destOrd="0" presId="urn:microsoft.com/office/officeart/2005/8/layout/bProcess4"/>
    <dgm:cxn modelId="{3DEC2047-DBB2-49C1-B9C6-1B443303BAAB}" srcId="{15820CC6-D438-48D0-8D17-C4F77FDFD3D6}" destId="{2D29141C-5E40-4E44-9245-843AA08FB67E}" srcOrd="8" destOrd="0" parTransId="{C066037D-F647-46B9-8C7D-485A0D43C97B}" sibTransId="{57300C59-EA63-43E1-91E8-31DC3E0A2885}"/>
    <dgm:cxn modelId="{C941FF4C-3A8F-4E76-B4FB-627D83314EEE}" type="presOf" srcId="{4B54773D-9783-46E1-B600-A5E0F176B98D}" destId="{EB115865-6921-44D3-9669-B65929C81C50}" srcOrd="0" destOrd="0" presId="urn:microsoft.com/office/officeart/2005/8/layout/bProcess4"/>
    <dgm:cxn modelId="{99281950-DC4A-4267-83D1-F0C8E9DF78C2}" type="presOf" srcId="{3D68C2EF-A376-42BA-9711-26E75069D8D2}" destId="{314AEEBE-0036-4752-95D7-99AE2C45EB7A}" srcOrd="0" destOrd="0" presId="urn:microsoft.com/office/officeart/2005/8/layout/bProcess4"/>
    <dgm:cxn modelId="{20F34555-D93D-40F6-B6B2-831E52417FC7}" type="presOf" srcId="{DE2F03D5-CFAC-46EC-A62B-763BEEACC407}" destId="{781BEA81-4378-4998-A625-969366E6BFC2}" srcOrd="0" destOrd="0" presId="urn:microsoft.com/office/officeart/2005/8/layout/bProcess4"/>
    <dgm:cxn modelId="{3DD0D758-4505-4BFF-B9F3-B2053879741B}" type="presOf" srcId="{EDFF555E-EA3F-48B5-BEBB-6E7A6078CD0D}" destId="{FCB12787-7E63-4720-A609-B2BBF22398D9}" srcOrd="0" destOrd="0" presId="urn:microsoft.com/office/officeart/2005/8/layout/bProcess4"/>
    <dgm:cxn modelId="{4F8D885B-66B8-4E1B-832C-CC3BFBE0D93D}" type="presOf" srcId="{D53B023C-6512-4709-BAE7-CFE6C0EDA3BC}" destId="{70C03A19-C6D1-46E8-92DE-43F0EAC80050}" srcOrd="0" destOrd="0" presId="urn:microsoft.com/office/officeart/2005/8/layout/bProcess4"/>
    <dgm:cxn modelId="{A2AA435F-88A3-434B-A247-F553ADB1209B}" type="presOf" srcId="{82736B5B-C08F-4935-9931-377C1C63463F}" destId="{669B5F9B-12ED-46A9-9ACF-9B48B3A7AB7D}" srcOrd="0" destOrd="0" presId="urn:microsoft.com/office/officeart/2005/8/layout/bProcess4"/>
    <dgm:cxn modelId="{1F4CB15F-EF9D-436E-935E-71D2488AF7F6}" type="presOf" srcId="{15820CC6-D438-48D0-8D17-C4F77FDFD3D6}" destId="{BC6C1A13-CD7D-4942-8396-6F4EF6CF3E1A}" srcOrd="0" destOrd="0" presId="urn:microsoft.com/office/officeart/2005/8/layout/bProcess4"/>
    <dgm:cxn modelId="{BE4CC35F-8CC1-4626-B65F-AAA145DEA965}" type="presOf" srcId="{15421DDF-E387-420F-89ED-F6F31EDA8D8D}" destId="{C39E0D61-54C2-47F2-B050-7C350278503B}" srcOrd="0" destOrd="0" presId="urn:microsoft.com/office/officeart/2005/8/layout/bProcess4"/>
    <dgm:cxn modelId="{D368A368-14D2-428C-939A-EB9DFD28366C}" type="presOf" srcId="{21B3670F-A645-4D5E-B9CA-4932A5F8357E}" destId="{F686D8B1-E19B-47F8-BCE4-6EF8A5CFA77D}" srcOrd="0" destOrd="0" presId="urn:microsoft.com/office/officeart/2005/8/layout/bProcess4"/>
    <dgm:cxn modelId="{DB19036B-70B2-4C56-AE3B-81C7390711A4}" type="presOf" srcId="{86557CD1-17C8-474F-8EBA-CA966111AC1B}" destId="{8A9F120B-E595-4749-88EB-71BDDF537697}" srcOrd="0" destOrd="0" presId="urn:microsoft.com/office/officeart/2005/8/layout/bProcess4"/>
    <dgm:cxn modelId="{6079BA6F-9034-41C4-AB94-1CCBBBC6F05E}" type="presOf" srcId="{0C732428-8655-41AB-8D8A-49A5361519A6}" destId="{3AE85B07-91D2-42E7-8FFC-95B910FFA422}" srcOrd="0" destOrd="0" presId="urn:microsoft.com/office/officeart/2005/8/layout/bProcess4"/>
    <dgm:cxn modelId="{547A1F71-DD8C-4D49-840A-6E72ED39914A}" type="presOf" srcId="{55FA624B-520A-4CC3-BF1C-9AD76266478D}" destId="{B6792EC0-22EE-4326-9AA7-8D672B514D8A}" srcOrd="0" destOrd="0" presId="urn:microsoft.com/office/officeart/2005/8/layout/bProcess4"/>
    <dgm:cxn modelId="{1C547A7F-AEE5-4C6C-B97B-42003C761C9B}" type="presOf" srcId="{72033A75-94C1-46BF-A85A-C7DECE93BBD2}" destId="{5B7416F3-0F5B-4C03-BF75-CEE8004573F7}" srcOrd="0" destOrd="0" presId="urn:microsoft.com/office/officeart/2005/8/layout/bProcess4"/>
    <dgm:cxn modelId="{59530780-2652-4DB9-A2B3-91B2E92FB909}" srcId="{15820CC6-D438-48D0-8D17-C4F77FDFD3D6}" destId="{2707D33C-C23F-4181-A150-F7FCE8789793}" srcOrd="9" destOrd="0" parTransId="{9083B81C-C251-49C2-BF95-0EA7898E7E8F}" sibTransId="{86557CD1-17C8-474F-8EBA-CA966111AC1B}"/>
    <dgm:cxn modelId="{60744789-784E-4BB2-B30E-0415C27B536A}" srcId="{15820CC6-D438-48D0-8D17-C4F77FDFD3D6}" destId="{EDFF555E-EA3F-48B5-BEBB-6E7A6078CD0D}" srcOrd="12" destOrd="0" parTransId="{6B53D935-EB81-421B-89AA-0883CC3168C3}" sibTransId="{3D68C2EF-A376-42BA-9711-26E75069D8D2}"/>
    <dgm:cxn modelId="{EED9338A-CBF4-4CD4-82EB-A4BD6C251452}" type="presOf" srcId="{C4D5DA87-62D3-466C-B54A-8CB666C28733}" destId="{94F870F8-A920-44A8-9316-E53B05F2C0CA}" srcOrd="0" destOrd="0" presId="urn:microsoft.com/office/officeart/2005/8/layout/bProcess4"/>
    <dgm:cxn modelId="{26DC638C-8AA7-4981-BEA2-D65F5A08F155}" type="presOf" srcId="{57300C59-EA63-43E1-91E8-31DC3E0A2885}" destId="{96CC2F15-D2F0-45C7-B602-CF71EC5728F3}" srcOrd="0" destOrd="0" presId="urn:microsoft.com/office/officeart/2005/8/layout/bProcess4"/>
    <dgm:cxn modelId="{873F508E-EA9E-453B-B4A6-8A0DB990DD6E}" type="presOf" srcId="{4A5F21E5-97A7-465D-8022-22D8EE15C864}" destId="{17C2CA3F-378F-4EC6-9F00-30184E96AAAC}" srcOrd="0" destOrd="0" presId="urn:microsoft.com/office/officeart/2005/8/layout/bProcess4"/>
    <dgm:cxn modelId="{D7F33492-1A83-4919-9391-5DE83B13F84D}" srcId="{15820CC6-D438-48D0-8D17-C4F77FDFD3D6}" destId="{998FB819-8302-4235-830D-0EC7F40EA234}" srcOrd="4" destOrd="0" parTransId="{E2E35DBD-BB27-4950-97AE-17AF8651645C}" sibTransId="{67C28CCF-5F4E-47E6-AEDB-F16BA5A8A390}"/>
    <dgm:cxn modelId="{3DE98093-7379-4DB3-895F-90594CFF775C}" type="presOf" srcId="{7357E20E-F641-4629-8069-2A698F63817E}" destId="{8ACD4CB7-3A97-4876-B73E-BF554DE8C99E}" srcOrd="0" destOrd="0" presId="urn:microsoft.com/office/officeart/2005/8/layout/bProcess4"/>
    <dgm:cxn modelId="{D549B196-050F-452F-9C31-1E83FD959882}" srcId="{15820CC6-D438-48D0-8D17-C4F77FDFD3D6}" destId="{53AAB9A8-4680-449A-AD27-003889F68E53}" srcOrd="5" destOrd="0" parTransId="{69DF66C3-2414-486A-81B4-37D1A407413C}" sibTransId="{7357E20E-F641-4629-8069-2A698F63817E}"/>
    <dgm:cxn modelId="{2FE12B97-4D37-4C77-AC42-1F09005517F2}" srcId="{15820CC6-D438-48D0-8D17-C4F77FDFD3D6}" destId="{8066BF66-9D70-4798-AEEA-F7EC25F1111D}" srcOrd="10" destOrd="0" parTransId="{3844940B-612D-4FE5-A409-9C70D7D3BFE7}" sibTransId="{0E0DF235-379D-40BD-BEEF-EB8CD5654499}"/>
    <dgm:cxn modelId="{559E7D99-287F-457D-8AD5-8856DBD79F0D}" type="presOf" srcId="{9EEB1618-C5B1-459D-A2DD-5D079774D4D3}" destId="{FA1D0D38-4253-4B65-8F86-598668DE977F}" srcOrd="0" destOrd="0" presId="urn:microsoft.com/office/officeart/2005/8/layout/bProcess4"/>
    <dgm:cxn modelId="{C83F52A2-7575-45F5-8588-B29F046BBE82}" type="presOf" srcId="{67C28CCF-5F4E-47E6-AEDB-F16BA5A8A390}" destId="{4952AAB0-E156-4244-875D-8B02C44ED4A7}" srcOrd="0" destOrd="0" presId="urn:microsoft.com/office/officeart/2005/8/layout/bProcess4"/>
    <dgm:cxn modelId="{1774D9A8-785B-4111-BA46-29311D6E9681}" type="presOf" srcId="{0E0DF235-379D-40BD-BEEF-EB8CD5654499}" destId="{E593F1A5-4AD1-4D81-A609-7E603F67A577}" srcOrd="0" destOrd="0" presId="urn:microsoft.com/office/officeart/2005/8/layout/bProcess4"/>
    <dgm:cxn modelId="{2497D8AA-CC1D-4796-8518-5130DE5E4CD8}" srcId="{15820CC6-D438-48D0-8D17-C4F77FDFD3D6}" destId="{72033A75-94C1-46BF-A85A-C7DECE93BBD2}" srcOrd="11" destOrd="0" parTransId="{558AC2BF-DB4F-457D-B613-F5400CE4DF51}" sibTransId="{9EEB1618-C5B1-459D-A2DD-5D079774D4D3}"/>
    <dgm:cxn modelId="{94EA60B6-F32F-4ABC-9203-59C8B7E962B4}" type="presOf" srcId="{E30EF43A-2925-46EC-B72C-6B0C15ABA1DB}" destId="{00207719-1D82-4749-ACB3-9AFFB0905B3B}" srcOrd="0" destOrd="0" presId="urn:microsoft.com/office/officeart/2005/8/layout/bProcess4"/>
    <dgm:cxn modelId="{B76E67B7-D208-4E03-A52A-AA2D1077249C}" type="presOf" srcId="{2707D33C-C23F-4181-A150-F7FCE8789793}" destId="{39E26396-3E01-4662-B4FB-31947107B118}" srcOrd="0" destOrd="0" presId="urn:microsoft.com/office/officeart/2005/8/layout/bProcess4"/>
    <dgm:cxn modelId="{95D27CB8-1287-49DD-B889-19EF1248904C}" type="presOf" srcId="{998FB819-8302-4235-830D-0EC7F40EA234}" destId="{CEB396F9-970D-4205-B507-5F0447F22213}" srcOrd="0" destOrd="0" presId="urn:microsoft.com/office/officeart/2005/8/layout/bProcess4"/>
    <dgm:cxn modelId="{952968BA-5BD8-4214-B92D-032C415BA9D0}" srcId="{15820CC6-D438-48D0-8D17-C4F77FDFD3D6}" destId="{4B54773D-9783-46E1-B600-A5E0F176B98D}" srcOrd="2" destOrd="0" parTransId="{FE2E5A0F-B4C9-4B01-A07D-6D3948BF0FFB}" sibTransId="{0C732428-8655-41AB-8D8A-49A5361519A6}"/>
    <dgm:cxn modelId="{6BDFF9BA-17E3-4A4A-A320-A43AB0C823AD}" type="presOf" srcId="{2D29141C-5E40-4E44-9245-843AA08FB67E}" destId="{F7854472-370D-4738-A952-FCE912682A46}" srcOrd="0" destOrd="0" presId="urn:microsoft.com/office/officeart/2005/8/layout/bProcess4"/>
    <dgm:cxn modelId="{805C73BC-8AD1-4E06-A33C-5FD7EDF5856A}" srcId="{15820CC6-D438-48D0-8D17-C4F77FDFD3D6}" destId="{A87AF036-0122-451E-9B46-AFEB5AAFD5F2}" srcOrd="3" destOrd="0" parTransId="{3CBADCE7-2E3B-4A57-8293-41E3AF5C6DDF}" sibTransId="{D53B023C-6512-4709-BAE7-CFE6C0EDA3BC}"/>
    <dgm:cxn modelId="{80A3F8C3-B5FF-42A8-A906-F10AD1590802}" type="presOf" srcId="{961FDF5F-B1E6-484B-BB3E-C70D5A26B5A4}" destId="{082E5852-CE6D-4C30-B966-18BE013D71B7}" srcOrd="0" destOrd="0" presId="urn:microsoft.com/office/officeart/2005/8/layout/bProcess4"/>
    <dgm:cxn modelId="{BF1561D1-4F6D-4399-810E-8416F7A408D6}" srcId="{15820CC6-D438-48D0-8D17-C4F77FDFD3D6}" destId="{4A5F21E5-97A7-465D-8022-22D8EE15C864}" srcOrd="6" destOrd="0" parTransId="{38B1E64D-341F-4CFC-A046-E2DF1455EA77}" sibTransId="{961FDF5F-B1E6-484B-BB3E-C70D5A26B5A4}"/>
    <dgm:cxn modelId="{450D1AD5-79C2-4C5A-A59F-51BDFF44B6FF}" srcId="{15820CC6-D438-48D0-8D17-C4F77FDFD3D6}" destId="{82736B5B-C08F-4935-9931-377C1C63463F}" srcOrd="1" destOrd="0" parTransId="{028EE7D0-0C1E-451F-96F0-CB6A0425239E}" sibTransId="{DE2F03D5-CFAC-46EC-A62B-763BEEACC407}"/>
    <dgm:cxn modelId="{054CE1D5-7CA6-4E49-AFD0-5C89AA9C549D}" type="presOf" srcId="{8066BF66-9D70-4798-AEEA-F7EC25F1111D}" destId="{6565B4A8-8362-42A6-82F2-5326D8B91491}" srcOrd="0" destOrd="0" presId="urn:microsoft.com/office/officeart/2005/8/layout/bProcess4"/>
    <dgm:cxn modelId="{21550DF5-439C-4199-AAF7-6A9BBE8DD1D1}" srcId="{15820CC6-D438-48D0-8D17-C4F77FDFD3D6}" destId="{15421DDF-E387-420F-89ED-F6F31EDA8D8D}" srcOrd="0" destOrd="0" parTransId="{6C9AAD92-92A3-4746-BE1E-38C81B76D62A}" sibTransId="{35BE204F-FBCB-42C7-BF68-FA6BE1D54610}"/>
    <dgm:cxn modelId="{0D0A43FD-6917-4EB8-99A1-7000098A180F}" srcId="{15820CC6-D438-48D0-8D17-C4F77FDFD3D6}" destId="{21B3670F-A645-4D5E-B9CA-4932A5F8357E}" srcOrd="14" destOrd="0" parTransId="{3A95512E-59C0-4709-9882-54E53FCA721F}" sibTransId="{B00CF48D-72A1-4D45-BC85-40573BAC9451}"/>
    <dgm:cxn modelId="{BAFA3342-9A14-4843-BD38-315DE87D4AAC}" type="presParOf" srcId="{BC6C1A13-CD7D-4942-8396-6F4EF6CF3E1A}" destId="{03A15E17-2C64-4221-A250-EB9B2C85D97B}" srcOrd="0" destOrd="0" presId="urn:microsoft.com/office/officeart/2005/8/layout/bProcess4"/>
    <dgm:cxn modelId="{5388F6B8-4C97-497A-97E6-42C89C69A8A2}" type="presParOf" srcId="{03A15E17-2C64-4221-A250-EB9B2C85D97B}" destId="{DFB0D56B-F91A-463B-839C-59393239913A}" srcOrd="0" destOrd="0" presId="urn:microsoft.com/office/officeart/2005/8/layout/bProcess4"/>
    <dgm:cxn modelId="{EB0F3A37-9FA6-426E-A2DB-8E88CC48B949}" type="presParOf" srcId="{03A15E17-2C64-4221-A250-EB9B2C85D97B}" destId="{C39E0D61-54C2-47F2-B050-7C350278503B}" srcOrd="1" destOrd="0" presId="urn:microsoft.com/office/officeart/2005/8/layout/bProcess4"/>
    <dgm:cxn modelId="{173047D3-76C3-4D47-BFB6-7F02AF2233AC}" type="presParOf" srcId="{BC6C1A13-CD7D-4942-8396-6F4EF6CF3E1A}" destId="{40BFACA0-3FFE-4F96-8873-26A85E924B86}" srcOrd="1" destOrd="0" presId="urn:microsoft.com/office/officeart/2005/8/layout/bProcess4"/>
    <dgm:cxn modelId="{8628AF5D-7E9B-4E74-875C-3B6932EF99DC}" type="presParOf" srcId="{BC6C1A13-CD7D-4942-8396-6F4EF6CF3E1A}" destId="{CDC89913-D1B0-428A-8FC7-101DAED30071}" srcOrd="2" destOrd="0" presId="urn:microsoft.com/office/officeart/2005/8/layout/bProcess4"/>
    <dgm:cxn modelId="{444F2976-6799-460B-80C0-5DEB98A178AC}" type="presParOf" srcId="{CDC89913-D1B0-428A-8FC7-101DAED30071}" destId="{BF636D31-453E-4148-8732-4008D13B63D5}" srcOrd="0" destOrd="0" presId="urn:microsoft.com/office/officeart/2005/8/layout/bProcess4"/>
    <dgm:cxn modelId="{67BCD1E0-E625-4D9D-BFC6-233CDEB26BF5}" type="presParOf" srcId="{CDC89913-D1B0-428A-8FC7-101DAED30071}" destId="{669B5F9B-12ED-46A9-9ACF-9B48B3A7AB7D}" srcOrd="1" destOrd="0" presId="urn:microsoft.com/office/officeart/2005/8/layout/bProcess4"/>
    <dgm:cxn modelId="{500C3F6D-9EA1-42AA-8CC6-D36C3A43CA6D}" type="presParOf" srcId="{BC6C1A13-CD7D-4942-8396-6F4EF6CF3E1A}" destId="{781BEA81-4378-4998-A625-969366E6BFC2}" srcOrd="3" destOrd="0" presId="urn:microsoft.com/office/officeart/2005/8/layout/bProcess4"/>
    <dgm:cxn modelId="{CB45A2D2-535E-4156-8AE9-D3B1C4A85D80}" type="presParOf" srcId="{BC6C1A13-CD7D-4942-8396-6F4EF6CF3E1A}" destId="{83AF09D0-F58A-45D0-BD46-6DA08E3B64C5}" srcOrd="4" destOrd="0" presId="urn:microsoft.com/office/officeart/2005/8/layout/bProcess4"/>
    <dgm:cxn modelId="{77F6668E-7283-4A42-BE0F-EB8D9757FCBF}" type="presParOf" srcId="{83AF09D0-F58A-45D0-BD46-6DA08E3B64C5}" destId="{AF27619B-32E5-48BC-B396-A7E75213BF98}" srcOrd="0" destOrd="0" presId="urn:microsoft.com/office/officeart/2005/8/layout/bProcess4"/>
    <dgm:cxn modelId="{D347FF93-3B92-4B88-B9D2-4E6094891CF5}" type="presParOf" srcId="{83AF09D0-F58A-45D0-BD46-6DA08E3B64C5}" destId="{EB115865-6921-44D3-9669-B65929C81C50}" srcOrd="1" destOrd="0" presId="urn:microsoft.com/office/officeart/2005/8/layout/bProcess4"/>
    <dgm:cxn modelId="{89B11345-CBA7-46B6-A372-5CF96CCC9295}" type="presParOf" srcId="{BC6C1A13-CD7D-4942-8396-6F4EF6CF3E1A}" destId="{3AE85B07-91D2-42E7-8FFC-95B910FFA422}" srcOrd="5" destOrd="0" presId="urn:microsoft.com/office/officeart/2005/8/layout/bProcess4"/>
    <dgm:cxn modelId="{1BDAF765-CF77-4B2E-800D-A15A55D9C354}" type="presParOf" srcId="{BC6C1A13-CD7D-4942-8396-6F4EF6CF3E1A}" destId="{9DC3F440-48BF-46A9-8E35-DEC45183FD01}" srcOrd="6" destOrd="0" presId="urn:microsoft.com/office/officeart/2005/8/layout/bProcess4"/>
    <dgm:cxn modelId="{7DE0DF42-AB0D-4C3B-8CD8-2A86AA3EB916}" type="presParOf" srcId="{9DC3F440-48BF-46A9-8E35-DEC45183FD01}" destId="{6C186977-A959-4B93-8486-687D14BD6023}" srcOrd="0" destOrd="0" presId="urn:microsoft.com/office/officeart/2005/8/layout/bProcess4"/>
    <dgm:cxn modelId="{CA72623A-CEDD-4715-AE22-B07A9915E566}" type="presParOf" srcId="{9DC3F440-48BF-46A9-8E35-DEC45183FD01}" destId="{0BDAA5A2-80B2-406F-9568-EA925FB6D441}" srcOrd="1" destOrd="0" presId="urn:microsoft.com/office/officeart/2005/8/layout/bProcess4"/>
    <dgm:cxn modelId="{B14C5689-6A9F-45D7-9DF5-A1C814D953F3}" type="presParOf" srcId="{BC6C1A13-CD7D-4942-8396-6F4EF6CF3E1A}" destId="{70C03A19-C6D1-46E8-92DE-43F0EAC80050}" srcOrd="7" destOrd="0" presId="urn:microsoft.com/office/officeart/2005/8/layout/bProcess4"/>
    <dgm:cxn modelId="{45770499-1A04-4CF6-98A0-E5BB23D881D2}" type="presParOf" srcId="{BC6C1A13-CD7D-4942-8396-6F4EF6CF3E1A}" destId="{B2BE084D-7883-4312-A476-6E507CA69452}" srcOrd="8" destOrd="0" presId="urn:microsoft.com/office/officeart/2005/8/layout/bProcess4"/>
    <dgm:cxn modelId="{86CC23E9-A09D-467E-8E62-168067D92A46}" type="presParOf" srcId="{B2BE084D-7883-4312-A476-6E507CA69452}" destId="{D1F69A33-DA96-4882-8325-A60250F892BC}" srcOrd="0" destOrd="0" presId="urn:microsoft.com/office/officeart/2005/8/layout/bProcess4"/>
    <dgm:cxn modelId="{2E76E1C3-798C-4CC5-B38D-57161DEE5B74}" type="presParOf" srcId="{B2BE084D-7883-4312-A476-6E507CA69452}" destId="{CEB396F9-970D-4205-B507-5F0447F22213}" srcOrd="1" destOrd="0" presId="urn:microsoft.com/office/officeart/2005/8/layout/bProcess4"/>
    <dgm:cxn modelId="{F6392349-5BB6-4FAC-9544-411463E167A3}" type="presParOf" srcId="{BC6C1A13-CD7D-4942-8396-6F4EF6CF3E1A}" destId="{4952AAB0-E156-4244-875D-8B02C44ED4A7}" srcOrd="9" destOrd="0" presId="urn:microsoft.com/office/officeart/2005/8/layout/bProcess4"/>
    <dgm:cxn modelId="{66999C83-EC18-4215-A5DD-8A9991D4E74C}" type="presParOf" srcId="{BC6C1A13-CD7D-4942-8396-6F4EF6CF3E1A}" destId="{11A2FE36-9BE4-49D4-A15C-A8E387559644}" srcOrd="10" destOrd="0" presId="urn:microsoft.com/office/officeart/2005/8/layout/bProcess4"/>
    <dgm:cxn modelId="{EC985C82-C2BF-4A62-A6D9-ED29DDEBD7C2}" type="presParOf" srcId="{11A2FE36-9BE4-49D4-A15C-A8E387559644}" destId="{70BFCAE6-F3D2-42AC-8A42-5D1A1588605E}" srcOrd="0" destOrd="0" presId="urn:microsoft.com/office/officeart/2005/8/layout/bProcess4"/>
    <dgm:cxn modelId="{9863F719-55BE-47E9-A005-2A288DCDD4DD}" type="presParOf" srcId="{11A2FE36-9BE4-49D4-A15C-A8E387559644}" destId="{27A604A9-178D-4E1A-AED1-D7F64CB88D60}" srcOrd="1" destOrd="0" presId="urn:microsoft.com/office/officeart/2005/8/layout/bProcess4"/>
    <dgm:cxn modelId="{3CE6CDDD-BFDB-468C-A332-03EB730CC2E9}" type="presParOf" srcId="{BC6C1A13-CD7D-4942-8396-6F4EF6CF3E1A}" destId="{8ACD4CB7-3A97-4876-B73E-BF554DE8C99E}" srcOrd="11" destOrd="0" presId="urn:microsoft.com/office/officeart/2005/8/layout/bProcess4"/>
    <dgm:cxn modelId="{6D438546-83AD-46D5-B138-FFBD3B16E913}" type="presParOf" srcId="{BC6C1A13-CD7D-4942-8396-6F4EF6CF3E1A}" destId="{F4CFA5AC-1DE9-4B5A-BD40-FCCFDD5A3FAD}" srcOrd="12" destOrd="0" presId="urn:microsoft.com/office/officeart/2005/8/layout/bProcess4"/>
    <dgm:cxn modelId="{A34C9BFC-549B-4263-A269-B36FDFDCA38E}" type="presParOf" srcId="{F4CFA5AC-1DE9-4B5A-BD40-FCCFDD5A3FAD}" destId="{26504B90-F212-47A6-ADEB-6EF572DF20D8}" srcOrd="0" destOrd="0" presId="urn:microsoft.com/office/officeart/2005/8/layout/bProcess4"/>
    <dgm:cxn modelId="{A32B27C6-7CA3-4A9C-828F-E263E07E4017}" type="presParOf" srcId="{F4CFA5AC-1DE9-4B5A-BD40-FCCFDD5A3FAD}" destId="{17C2CA3F-378F-4EC6-9F00-30184E96AAAC}" srcOrd="1" destOrd="0" presId="urn:microsoft.com/office/officeart/2005/8/layout/bProcess4"/>
    <dgm:cxn modelId="{59100B18-053E-4E88-9F1A-B3DA22947461}" type="presParOf" srcId="{BC6C1A13-CD7D-4942-8396-6F4EF6CF3E1A}" destId="{082E5852-CE6D-4C30-B966-18BE013D71B7}" srcOrd="13" destOrd="0" presId="urn:microsoft.com/office/officeart/2005/8/layout/bProcess4"/>
    <dgm:cxn modelId="{9F086613-B42C-4257-A18A-57B1CA950F7C}" type="presParOf" srcId="{BC6C1A13-CD7D-4942-8396-6F4EF6CF3E1A}" destId="{7E1A8760-B68D-44E1-B937-8487A198CEF1}" srcOrd="14" destOrd="0" presId="urn:microsoft.com/office/officeart/2005/8/layout/bProcess4"/>
    <dgm:cxn modelId="{98B8DDD0-8D5A-4D9C-8AD3-30C6A9D09DDA}" type="presParOf" srcId="{7E1A8760-B68D-44E1-B937-8487A198CEF1}" destId="{527A64C1-0380-4D5D-9660-A4978E30439C}" srcOrd="0" destOrd="0" presId="urn:microsoft.com/office/officeart/2005/8/layout/bProcess4"/>
    <dgm:cxn modelId="{7CBE2208-29C7-4EA1-AC93-8CB4D2E1BE78}" type="presParOf" srcId="{7E1A8760-B68D-44E1-B937-8487A198CEF1}" destId="{B4585F80-8FDF-4E59-B58B-3F59ED2C942D}" srcOrd="1" destOrd="0" presId="urn:microsoft.com/office/officeart/2005/8/layout/bProcess4"/>
    <dgm:cxn modelId="{5384C45F-7D25-44D9-BC7D-75A2B153130F}" type="presParOf" srcId="{BC6C1A13-CD7D-4942-8396-6F4EF6CF3E1A}" destId="{94F870F8-A920-44A8-9316-E53B05F2C0CA}" srcOrd="15" destOrd="0" presId="urn:microsoft.com/office/officeart/2005/8/layout/bProcess4"/>
    <dgm:cxn modelId="{64399304-90EE-415B-97F9-31E113BBA1F1}" type="presParOf" srcId="{BC6C1A13-CD7D-4942-8396-6F4EF6CF3E1A}" destId="{868A620B-D3F5-4A1B-B2F0-8E3DD3BE7492}" srcOrd="16" destOrd="0" presId="urn:microsoft.com/office/officeart/2005/8/layout/bProcess4"/>
    <dgm:cxn modelId="{62DD1741-FEC8-4391-937B-57C2C5F80278}" type="presParOf" srcId="{868A620B-D3F5-4A1B-B2F0-8E3DD3BE7492}" destId="{6150814C-562D-475C-A31B-58C7983A13BD}" srcOrd="0" destOrd="0" presId="urn:microsoft.com/office/officeart/2005/8/layout/bProcess4"/>
    <dgm:cxn modelId="{9A862DDD-3A47-4DAF-83E9-EF9AA963E360}" type="presParOf" srcId="{868A620B-D3F5-4A1B-B2F0-8E3DD3BE7492}" destId="{F7854472-370D-4738-A952-FCE912682A46}" srcOrd="1" destOrd="0" presId="urn:microsoft.com/office/officeart/2005/8/layout/bProcess4"/>
    <dgm:cxn modelId="{C706FEC6-293B-48AA-B844-027BFFE8CE06}" type="presParOf" srcId="{BC6C1A13-CD7D-4942-8396-6F4EF6CF3E1A}" destId="{96CC2F15-D2F0-45C7-B602-CF71EC5728F3}" srcOrd="17" destOrd="0" presId="urn:microsoft.com/office/officeart/2005/8/layout/bProcess4"/>
    <dgm:cxn modelId="{6DE65714-47C2-4C7F-839C-9F99092A4748}" type="presParOf" srcId="{BC6C1A13-CD7D-4942-8396-6F4EF6CF3E1A}" destId="{F8FBAB95-233D-45FA-9299-CDE2E1E43F45}" srcOrd="18" destOrd="0" presId="urn:microsoft.com/office/officeart/2005/8/layout/bProcess4"/>
    <dgm:cxn modelId="{7C903377-C17D-4498-A11D-47E134624350}" type="presParOf" srcId="{F8FBAB95-233D-45FA-9299-CDE2E1E43F45}" destId="{0635398A-B0E6-4999-8269-C48CD485AA96}" srcOrd="0" destOrd="0" presId="urn:microsoft.com/office/officeart/2005/8/layout/bProcess4"/>
    <dgm:cxn modelId="{9AA12943-761F-42ED-93EF-4A6C454DDD1E}" type="presParOf" srcId="{F8FBAB95-233D-45FA-9299-CDE2E1E43F45}" destId="{39E26396-3E01-4662-B4FB-31947107B118}" srcOrd="1" destOrd="0" presId="urn:microsoft.com/office/officeart/2005/8/layout/bProcess4"/>
    <dgm:cxn modelId="{2CD2328B-A3C8-42D1-811E-095C4C7C896A}" type="presParOf" srcId="{BC6C1A13-CD7D-4942-8396-6F4EF6CF3E1A}" destId="{8A9F120B-E595-4749-88EB-71BDDF537697}" srcOrd="19" destOrd="0" presId="urn:microsoft.com/office/officeart/2005/8/layout/bProcess4"/>
    <dgm:cxn modelId="{7DD75ECD-53AE-4FD1-8D61-CE8F2A13D2EA}" type="presParOf" srcId="{BC6C1A13-CD7D-4942-8396-6F4EF6CF3E1A}" destId="{105723A4-965F-4492-86E3-7169D3257371}" srcOrd="20" destOrd="0" presId="urn:microsoft.com/office/officeart/2005/8/layout/bProcess4"/>
    <dgm:cxn modelId="{DC2099A9-FB31-4BF3-A0D5-25AC288F1FF8}" type="presParOf" srcId="{105723A4-965F-4492-86E3-7169D3257371}" destId="{37700434-8E82-4978-90D1-FFF930633CBD}" srcOrd="0" destOrd="0" presId="urn:microsoft.com/office/officeart/2005/8/layout/bProcess4"/>
    <dgm:cxn modelId="{D346CE8B-DDC3-4AE2-AB62-7B72B5F62205}" type="presParOf" srcId="{105723A4-965F-4492-86E3-7169D3257371}" destId="{6565B4A8-8362-42A6-82F2-5326D8B91491}" srcOrd="1" destOrd="0" presId="urn:microsoft.com/office/officeart/2005/8/layout/bProcess4"/>
    <dgm:cxn modelId="{36FD69AE-C068-449E-9E6C-B28BDFBC5C3B}" type="presParOf" srcId="{BC6C1A13-CD7D-4942-8396-6F4EF6CF3E1A}" destId="{E593F1A5-4AD1-4D81-A609-7E603F67A577}" srcOrd="21" destOrd="0" presId="urn:microsoft.com/office/officeart/2005/8/layout/bProcess4"/>
    <dgm:cxn modelId="{3B676EDE-AD99-4743-98AC-FAD592CF4DA8}" type="presParOf" srcId="{BC6C1A13-CD7D-4942-8396-6F4EF6CF3E1A}" destId="{EC48BC4B-9857-444E-BC00-0749472F7341}" srcOrd="22" destOrd="0" presId="urn:microsoft.com/office/officeart/2005/8/layout/bProcess4"/>
    <dgm:cxn modelId="{6ECD5C15-DA1D-475F-8C17-77FBD7C34E34}" type="presParOf" srcId="{EC48BC4B-9857-444E-BC00-0749472F7341}" destId="{BCC2FB78-FA15-49D2-9715-CEFF842AB249}" srcOrd="0" destOrd="0" presId="urn:microsoft.com/office/officeart/2005/8/layout/bProcess4"/>
    <dgm:cxn modelId="{26C93E56-92C8-4A62-AE36-27CAC41E71BA}" type="presParOf" srcId="{EC48BC4B-9857-444E-BC00-0749472F7341}" destId="{5B7416F3-0F5B-4C03-BF75-CEE8004573F7}" srcOrd="1" destOrd="0" presId="urn:microsoft.com/office/officeart/2005/8/layout/bProcess4"/>
    <dgm:cxn modelId="{69058630-282E-4B39-9B2C-B722741AA02F}" type="presParOf" srcId="{BC6C1A13-CD7D-4942-8396-6F4EF6CF3E1A}" destId="{FA1D0D38-4253-4B65-8F86-598668DE977F}" srcOrd="23" destOrd="0" presId="urn:microsoft.com/office/officeart/2005/8/layout/bProcess4"/>
    <dgm:cxn modelId="{913E8A4C-5F03-407E-843D-34ACC12C4E16}" type="presParOf" srcId="{BC6C1A13-CD7D-4942-8396-6F4EF6CF3E1A}" destId="{6D44479A-9A15-4ED9-83CD-19DA8569B3BD}" srcOrd="24" destOrd="0" presId="urn:microsoft.com/office/officeart/2005/8/layout/bProcess4"/>
    <dgm:cxn modelId="{7565BE3C-7DF9-44AF-9A68-E003AEAF4835}" type="presParOf" srcId="{6D44479A-9A15-4ED9-83CD-19DA8569B3BD}" destId="{670CDF90-ADCE-41FD-AAE6-E205E64E4A4C}" srcOrd="0" destOrd="0" presId="urn:microsoft.com/office/officeart/2005/8/layout/bProcess4"/>
    <dgm:cxn modelId="{88C5986D-50EF-4F72-A4F5-DE1855D5C2E7}" type="presParOf" srcId="{6D44479A-9A15-4ED9-83CD-19DA8569B3BD}" destId="{FCB12787-7E63-4720-A609-B2BBF22398D9}" srcOrd="1" destOrd="0" presId="urn:microsoft.com/office/officeart/2005/8/layout/bProcess4"/>
    <dgm:cxn modelId="{ECD702E8-788E-43C7-A8C6-4B6C5CA2AE31}" type="presParOf" srcId="{BC6C1A13-CD7D-4942-8396-6F4EF6CF3E1A}" destId="{314AEEBE-0036-4752-95D7-99AE2C45EB7A}" srcOrd="25" destOrd="0" presId="urn:microsoft.com/office/officeart/2005/8/layout/bProcess4"/>
    <dgm:cxn modelId="{DC48325A-ECE0-453E-8B9E-50B04C971C06}" type="presParOf" srcId="{BC6C1A13-CD7D-4942-8396-6F4EF6CF3E1A}" destId="{E1C5AE4C-0360-4390-98B2-A8B74AF8CEA4}" srcOrd="26" destOrd="0" presId="urn:microsoft.com/office/officeart/2005/8/layout/bProcess4"/>
    <dgm:cxn modelId="{4799EC42-1DC2-4C65-ABA5-03C9B1548A08}" type="presParOf" srcId="{E1C5AE4C-0360-4390-98B2-A8B74AF8CEA4}" destId="{C5452F02-8C17-4862-804C-2DE63158CFDA}" srcOrd="0" destOrd="0" presId="urn:microsoft.com/office/officeart/2005/8/layout/bProcess4"/>
    <dgm:cxn modelId="{9BFD9F6B-CB7D-4F32-8D6B-B2811C3BA92D}" type="presParOf" srcId="{E1C5AE4C-0360-4390-98B2-A8B74AF8CEA4}" destId="{B6792EC0-22EE-4326-9AA7-8D672B514D8A}" srcOrd="1" destOrd="0" presId="urn:microsoft.com/office/officeart/2005/8/layout/bProcess4"/>
    <dgm:cxn modelId="{EA69CAFB-91B5-42A1-9285-0F354CFAF65E}" type="presParOf" srcId="{BC6C1A13-CD7D-4942-8396-6F4EF6CF3E1A}" destId="{00207719-1D82-4749-ACB3-9AFFB0905B3B}" srcOrd="27" destOrd="0" presId="urn:microsoft.com/office/officeart/2005/8/layout/bProcess4"/>
    <dgm:cxn modelId="{DDD01378-1AAD-4626-8144-9E8A1F5CA065}" type="presParOf" srcId="{BC6C1A13-CD7D-4942-8396-6F4EF6CF3E1A}" destId="{B3371DE2-0BC4-465E-96FE-EC42046DC4F3}" srcOrd="28" destOrd="0" presId="urn:microsoft.com/office/officeart/2005/8/layout/bProcess4"/>
    <dgm:cxn modelId="{CCDB1DA4-B0E2-4AB8-AA2C-9BA7CC9E4A87}" type="presParOf" srcId="{B3371DE2-0BC4-465E-96FE-EC42046DC4F3}" destId="{E6027CA0-55AE-4AB9-B822-1D66ABC28B98}" srcOrd="0" destOrd="0" presId="urn:microsoft.com/office/officeart/2005/8/layout/bProcess4"/>
    <dgm:cxn modelId="{CE04F3BD-4884-4F32-ABBD-79A38EADC890}" type="presParOf" srcId="{B3371DE2-0BC4-465E-96FE-EC42046DC4F3}" destId="{F686D8B1-E19B-47F8-BCE4-6EF8A5CFA77D}"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F6BE80-3B6A-45AE-A74D-9101A0FAD314}"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0D802911-2977-4B40-8F22-3E3625BAD333}">
      <dgm:prSet/>
      <dgm:spPr/>
      <dgm:t>
        <a:bodyPr/>
        <a:lstStyle/>
        <a:p>
          <a:r>
            <a:rPr lang="en-US" dirty="0"/>
            <a:t>1: Homepage</a:t>
          </a:r>
        </a:p>
      </dgm:t>
    </dgm:pt>
    <dgm:pt modelId="{2A049879-8085-4DC3-AF71-1C356B50029B}" type="parTrans" cxnId="{C6B698E8-3E09-4C33-B344-F64570A0BDEA}">
      <dgm:prSet/>
      <dgm:spPr/>
      <dgm:t>
        <a:bodyPr/>
        <a:lstStyle/>
        <a:p>
          <a:endParaRPr lang="en-US"/>
        </a:p>
      </dgm:t>
    </dgm:pt>
    <dgm:pt modelId="{A704B6B2-2290-4AC8-808C-97FADCB3E725}" type="sibTrans" cxnId="{C6B698E8-3E09-4C33-B344-F64570A0BDEA}">
      <dgm:prSet/>
      <dgm:spPr/>
      <dgm:t>
        <a:bodyPr/>
        <a:lstStyle/>
        <a:p>
          <a:endParaRPr lang="en-US"/>
        </a:p>
      </dgm:t>
    </dgm:pt>
    <dgm:pt modelId="{F0B8BAE1-F61C-437E-92DF-5A8A044E3125}">
      <dgm:prSet/>
      <dgm:spPr/>
      <dgm:t>
        <a:bodyPr/>
        <a:lstStyle/>
        <a:p>
          <a:r>
            <a:rPr lang="en-US" dirty="0"/>
            <a:t>2: Service Catalog</a:t>
          </a:r>
        </a:p>
      </dgm:t>
    </dgm:pt>
    <dgm:pt modelId="{BCA364C6-9952-42E4-A023-F2958CEA5904}" type="parTrans" cxnId="{2FBC92C1-2823-46DC-9E04-8586A3206D4F}">
      <dgm:prSet/>
      <dgm:spPr/>
      <dgm:t>
        <a:bodyPr/>
        <a:lstStyle/>
        <a:p>
          <a:endParaRPr lang="en-US"/>
        </a:p>
      </dgm:t>
    </dgm:pt>
    <dgm:pt modelId="{C1270FFA-33C2-4807-909F-3B1153733277}" type="sibTrans" cxnId="{2FBC92C1-2823-46DC-9E04-8586A3206D4F}">
      <dgm:prSet/>
      <dgm:spPr/>
      <dgm:t>
        <a:bodyPr/>
        <a:lstStyle/>
        <a:p>
          <a:endParaRPr lang="en-US"/>
        </a:p>
      </dgm:t>
    </dgm:pt>
    <dgm:pt modelId="{967A63F0-3B78-4B15-8B51-37A083465B13}">
      <dgm:prSet/>
      <dgm:spPr/>
      <dgm:t>
        <a:bodyPr/>
        <a:lstStyle/>
        <a:p>
          <a:r>
            <a:rPr lang="en-US" dirty="0"/>
            <a:t>3: Cancel Booking</a:t>
          </a:r>
        </a:p>
      </dgm:t>
    </dgm:pt>
    <dgm:pt modelId="{872FFF9C-27F1-475F-955A-0E5B286835EF}" type="parTrans" cxnId="{4BFE543D-66F4-4898-A73A-6D0832EA0DED}">
      <dgm:prSet/>
      <dgm:spPr/>
      <dgm:t>
        <a:bodyPr/>
        <a:lstStyle/>
        <a:p>
          <a:endParaRPr lang="en-US"/>
        </a:p>
      </dgm:t>
    </dgm:pt>
    <dgm:pt modelId="{7D64E77D-8176-4192-B8BF-5B0BC4432E51}" type="sibTrans" cxnId="{4BFE543D-66F4-4898-A73A-6D0832EA0DED}">
      <dgm:prSet/>
      <dgm:spPr/>
      <dgm:t>
        <a:bodyPr/>
        <a:lstStyle/>
        <a:p>
          <a:endParaRPr lang="en-US"/>
        </a:p>
      </dgm:t>
    </dgm:pt>
    <dgm:pt modelId="{BEB2CD64-E453-4923-BBC3-D902C0E3D382}">
      <dgm:prSet/>
      <dgm:spPr/>
      <dgm:t>
        <a:bodyPr/>
        <a:lstStyle/>
        <a:p>
          <a:r>
            <a:rPr lang="en-US" dirty="0"/>
            <a:t>4: Registration – Customer and Professional</a:t>
          </a:r>
        </a:p>
      </dgm:t>
    </dgm:pt>
    <dgm:pt modelId="{8831C4E4-DD19-4531-9231-ECEE5D69F4DB}" type="parTrans" cxnId="{37F4289D-EEBD-4B8A-8C76-BEC71A29338E}">
      <dgm:prSet/>
      <dgm:spPr/>
      <dgm:t>
        <a:bodyPr/>
        <a:lstStyle/>
        <a:p>
          <a:endParaRPr lang="en-US"/>
        </a:p>
      </dgm:t>
    </dgm:pt>
    <dgm:pt modelId="{715CD53B-1351-4AAA-85CC-804334669680}" type="sibTrans" cxnId="{37F4289D-EEBD-4B8A-8C76-BEC71A29338E}">
      <dgm:prSet/>
      <dgm:spPr/>
      <dgm:t>
        <a:bodyPr/>
        <a:lstStyle/>
        <a:p>
          <a:endParaRPr lang="en-US"/>
        </a:p>
      </dgm:t>
    </dgm:pt>
    <dgm:pt modelId="{50622E7D-9872-4A67-848C-480A751F2969}">
      <dgm:prSet/>
      <dgm:spPr/>
      <dgm:t>
        <a:bodyPr/>
        <a:lstStyle/>
        <a:p>
          <a:r>
            <a:rPr lang="en-US" dirty="0"/>
            <a:t>5: Login - Customer and Professional</a:t>
          </a:r>
        </a:p>
      </dgm:t>
    </dgm:pt>
    <dgm:pt modelId="{20FC70D9-F8FE-4DCF-B6AC-2ACAE245BA53}" type="parTrans" cxnId="{32E5A61C-09AF-47DA-9807-A2D4B6A5DC6C}">
      <dgm:prSet/>
      <dgm:spPr/>
      <dgm:t>
        <a:bodyPr/>
        <a:lstStyle/>
        <a:p>
          <a:endParaRPr lang="en-US"/>
        </a:p>
      </dgm:t>
    </dgm:pt>
    <dgm:pt modelId="{FCA961DF-3A00-4339-A1F7-F90458702735}" type="sibTrans" cxnId="{32E5A61C-09AF-47DA-9807-A2D4B6A5DC6C}">
      <dgm:prSet/>
      <dgm:spPr/>
      <dgm:t>
        <a:bodyPr/>
        <a:lstStyle/>
        <a:p>
          <a:endParaRPr lang="en-US"/>
        </a:p>
      </dgm:t>
    </dgm:pt>
    <dgm:pt modelId="{D43F4539-20A0-4AA8-9782-5202ECE20ACC}">
      <dgm:prSet/>
      <dgm:spPr/>
      <dgm:t>
        <a:bodyPr/>
        <a:lstStyle/>
        <a:p>
          <a:r>
            <a:rPr lang="en-US" dirty="0"/>
            <a:t>6: Book – Calendar and Time</a:t>
          </a:r>
        </a:p>
      </dgm:t>
    </dgm:pt>
    <dgm:pt modelId="{DD7F6B33-F993-49D1-84D5-E2D0364ED8FF}" type="parTrans" cxnId="{5B636AB3-50AB-4544-84A4-A7CAE502A93C}">
      <dgm:prSet/>
      <dgm:spPr/>
      <dgm:t>
        <a:bodyPr/>
        <a:lstStyle/>
        <a:p>
          <a:endParaRPr lang="en-US"/>
        </a:p>
      </dgm:t>
    </dgm:pt>
    <dgm:pt modelId="{88E34F2D-90AC-4CF9-BDF1-B3CA6A3DBCCD}" type="sibTrans" cxnId="{5B636AB3-50AB-4544-84A4-A7CAE502A93C}">
      <dgm:prSet/>
      <dgm:spPr/>
      <dgm:t>
        <a:bodyPr/>
        <a:lstStyle/>
        <a:p>
          <a:endParaRPr lang="en-US"/>
        </a:p>
      </dgm:t>
    </dgm:pt>
    <dgm:pt modelId="{7F97040D-7E34-4949-9CAA-594EEB790422}">
      <dgm:prSet/>
      <dgm:spPr/>
      <dgm:t>
        <a:bodyPr/>
        <a:lstStyle/>
        <a:p>
          <a:r>
            <a:rPr lang="en-US" dirty="0"/>
            <a:t>7: Booking Confirmation via email or in-app</a:t>
          </a:r>
        </a:p>
      </dgm:t>
    </dgm:pt>
    <dgm:pt modelId="{7C386391-0C35-4FC8-BD23-0B28EB5E47B2}" type="parTrans" cxnId="{8258AB1E-F040-4C81-95C9-AF1F35F0CE02}">
      <dgm:prSet/>
      <dgm:spPr/>
      <dgm:t>
        <a:bodyPr/>
        <a:lstStyle/>
        <a:p>
          <a:endParaRPr lang="en-US"/>
        </a:p>
      </dgm:t>
    </dgm:pt>
    <dgm:pt modelId="{AE405F07-2776-4F27-B00D-90B888E4B714}" type="sibTrans" cxnId="{8258AB1E-F040-4C81-95C9-AF1F35F0CE02}">
      <dgm:prSet/>
      <dgm:spPr/>
      <dgm:t>
        <a:bodyPr/>
        <a:lstStyle/>
        <a:p>
          <a:endParaRPr lang="en-US"/>
        </a:p>
      </dgm:t>
    </dgm:pt>
    <dgm:pt modelId="{EADF7632-08C1-422D-B2AB-C72720C4A477}" type="pres">
      <dgm:prSet presAssocID="{C1F6BE80-3B6A-45AE-A74D-9101A0FAD314}" presName="linear" presStyleCnt="0">
        <dgm:presLayoutVars>
          <dgm:animLvl val="lvl"/>
          <dgm:resizeHandles val="exact"/>
        </dgm:presLayoutVars>
      </dgm:prSet>
      <dgm:spPr/>
    </dgm:pt>
    <dgm:pt modelId="{C795D62A-A23A-4C0E-ABCE-FA8D81DF2AF6}" type="pres">
      <dgm:prSet presAssocID="{0D802911-2977-4B40-8F22-3E3625BAD333}" presName="parentText" presStyleLbl="node1" presStyleIdx="0" presStyleCnt="7">
        <dgm:presLayoutVars>
          <dgm:chMax val="0"/>
          <dgm:bulletEnabled val="1"/>
        </dgm:presLayoutVars>
      </dgm:prSet>
      <dgm:spPr/>
    </dgm:pt>
    <dgm:pt modelId="{DD6BF335-C6BE-43A7-B804-7A10BDE51E72}" type="pres">
      <dgm:prSet presAssocID="{A704B6B2-2290-4AC8-808C-97FADCB3E725}" presName="spacer" presStyleCnt="0"/>
      <dgm:spPr/>
    </dgm:pt>
    <dgm:pt modelId="{B97426B8-37CB-4D3F-A59F-B157E8B3FC93}" type="pres">
      <dgm:prSet presAssocID="{F0B8BAE1-F61C-437E-92DF-5A8A044E3125}" presName="parentText" presStyleLbl="node1" presStyleIdx="1" presStyleCnt="7" custLinFactNeighborX="225">
        <dgm:presLayoutVars>
          <dgm:chMax val="0"/>
          <dgm:bulletEnabled val="1"/>
        </dgm:presLayoutVars>
      </dgm:prSet>
      <dgm:spPr/>
    </dgm:pt>
    <dgm:pt modelId="{FF97959B-E393-4BE7-94E0-808645E5027A}" type="pres">
      <dgm:prSet presAssocID="{C1270FFA-33C2-4807-909F-3B1153733277}" presName="spacer" presStyleCnt="0"/>
      <dgm:spPr/>
    </dgm:pt>
    <dgm:pt modelId="{BA8E437D-8322-4812-9F48-8C2217502051}" type="pres">
      <dgm:prSet presAssocID="{967A63F0-3B78-4B15-8B51-37A083465B13}" presName="parentText" presStyleLbl="node1" presStyleIdx="2" presStyleCnt="7">
        <dgm:presLayoutVars>
          <dgm:chMax val="0"/>
          <dgm:bulletEnabled val="1"/>
        </dgm:presLayoutVars>
      </dgm:prSet>
      <dgm:spPr/>
    </dgm:pt>
    <dgm:pt modelId="{02FC0FD8-0CFC-4A9F-97E4-AE7AB0EA8CA0}" type="pres">
      <dgm:prSet presAssocID="{7D64E77D-8176-4192-B8BF-5B0BC4432E51}" presName="spacer" presStyleCnt="0"/>
      <dgm:spPr/>
    </dgm:pt>
    <dgm:pt modelId="{E8DABE14-BAD1-4C0D-8F20-7B57F2397D52}" type="pres">
      <dgm:prSet presAssocID="{BEB2CD64-E453-4923-BBC3-D902C0E3D382}" presName="parentText" presStyleLbl="node1" presStyleIdx="3" presStyleCnt="7">
        <dgm:presLayoutVars>
          <dgm:chMax val="0"/>
          <dgm:bulletEnabled val="1"/>
        </dgm:presLayoutVars>
      </dgm:prSet>
      <dgm:spPr/>
    </dgm:pt>
    <dgm:pt modelId="{A08F77DF-B620-4387-B278-43EB21812636}" type="pres">
      <dgm:prSet presAssocID="{715CD53B-1351-4AAA-85CC-804334669680}" presName="spacer" presStyleCnt="0"/>
      <dgm:spPr/>
    </dgm:pt>
    <dgm:pt modelId="{87C528CA-E1A8-4978-BE16-FE2010997E86}" type="pres">
      <dgm:prSet presAssocID="{50622E7D-9872-4A67-848C-480A751F2969}" presName="parentText" presStyleLbl="node1" presStyleIdx="4" presStyleCnt="7">
        <dgm:presLayoutVars>
          <dgm:chMax val="0"/>
          <dgm:bulletEnabled val="1"/>
        </dgm:presLayoutVars>
      </dgm:prSet>
      <dgm:spPr/>
    </dgm:pt>
    <dgm:pt modelId="{17D9D883-CC4A-41DA-8136-D132F3F1F533}" type="pres">
      <dgm:prSet presAssocID="{FCA961DF-3A00-4339-A1F7-F90458702735}" presName="spacer" presStyleCnt="0"/>
      <dgm:spPr/>
    </dgm:pt>
    <dgm:pt modelId="{B2DBE49A-154B-4A93-9439-25BE35D48B44}" type="pres">
      <dgm:prSet presAssocID="{D43F4539-20A0-4AA8-9782-5202ECE20ACC}" presName="parentText" presStyleLbl="node1" presStyleIdx="5" presStyleCnt="7">
        <dgm:presLayoutVars>
          <dgm:chMax val="0"/>
          <dgm:bulletEnabled val="1"/>
        </dgm:presLayoutVars>
      </dgm:prSet>
      <dgm:spPr/>
    </dgm:pt>
    <dgm:pt modelId="{A487F8C6-5319-44CF-85FC-2F317B3D4B2F}" type="pres">
      <dgm:prSet presAssocID="{88E34F2D-90AC-4CF9-BDF1-B3CA6A3DBCCD}" presName="spacer" presStyleCnt="0"/>
      <dgm:spPr/>
    </dgm:pt>
    <dgm:pt modelId="{FF8E8D29-FAA4-4AAC-B539-9161EA40A1EE}" type="pres">
      <dgm:prSet presAssocID="{7F97040D-7E34-4949-9CAA-594EEB790422}" presName="parentText" presStyleLbl="node1" presStyleIdx="6" presStyleCnt="7">
        <dgm:presLayoutVars>
          <dgm:chMax val="0"/>
          <dgm:bulletEnabled val="1"/>
        </dgm:presLayoutVars>
      </dgm:prSet>
      <dgm:spPr/>
    </dgm:pt>
  </dgm:ptLst>
  <dgm:cxnLst>
    <dgm:cxn modelId="{32E5A61C-09AF-47DA-9807-A2D4B6A5DC6C}" srcId="{C1F6BE80-3B6A-45AE-A74D-9101A0FAD314}" destId="{50622E7D-9872-4A67-848C-480A751F2969}" srcOrd="4" destOrd="0" parTransId="{20FC70D9-F8FE-4DCF-B6AC-2ACAE245BA53}" sibTransId="{FCA961DF-3A00-4339-A1F7-F90458702735}"/>
    <dgm:cxn modelId="{8258AB1E-F040-4C81-95C9-AF1F35F0CE02}" srcId="{C1F6BE80-3B6A-45AE-A74D-9101A0FAD314}" destId="{7F97040D-7E34-4949-9CAA-594EEB790422}" srcOrd="6" destOrd="0" parTransId="{7C386391-0C35-4FC8-BD23-0B28EB5E47B2}" sibTransId="{AE405F07-2776-4F27-B00D-90B888E4B714}"/>
    <dgm:cxn modelId="{E0170826-C153-4933-A734-FFD8FD467447}" type="presOf" srcId="{0D802911-2977-4B40-8F22-3E3625BAD333}" destId="{C795D62A-A23A-4C0E-ABCE-FA8D81DF2AF6}" srcOrd="0" destOrd="0" presId="urn:microsoft.com/office/officeart/2005/8/layout/vList2"/>
    <dgm:cxn modelId="{1938BD2F-38E5-4875-873E-9C3048326F08}" type="presOf" srcId="{967A63F0-3B78-4B15-8B51-37A083465B13}" destId="{BA8E437D-8322-4812-9F48-8C2217502051}" srcOrd="0" destOrd="0" presId="urn:microsoft.com/office/officeart/2005/8/layout/vList2"/>
    <dgm:cxn modelId="{49344831-3996-425D-A1B5-BEDBA2EA938A}" type="presOf" srcId="{7F97040D-7E34-4949-9CAA-594EEB790422}" destId="{FF8E8D29-FAA4-4AAC-B539-9161EA40A1EE}" srcOrd="0" destOrd="0" presId="urn:microsoft.com/office/officeart/2005/8/layout/vList2"/>
    <dgm:cxn modelId="{B5514E3C-2D7A-4A7C-9F4F-B4DCAAFC49BC}" type="presOf" srcId="{50622E7D-9872-4A67-848C-480A751F2969}" destId="{87C528CA-E1A8-4978-BE16-FE2010997E86}" srcOrd="0" destOrd="0" presId="urn:microsoft.com/office/officeart/2005/8/layout/vList2"/>
    <dgm:cxn modelId="{4BFE543D-66F4-4898-A73A-6D0832EA0DED}" srcId="{C1F6BE80-3B6A-45AE-A74D-9101A0FAD314}" destId="{967A63F0-3B78-4B15-8B51-37A083465B13}" srcOrd="2" destOrd="0" parTransId="{872FFF9C-27F1-475F-955A-0E5B286835EF}" sibTransId="{7D64E77D-8176-4192-B8BF-5B0BC4432E51}"/>
    <dgm:cxn modelId="{F553CF5D-C89E-4061-A6CF-F6D953F3CC4B}" type="presOf" srcId="{F0B8BAE1-F61C-437E-92DF-5A8A044E3125}" destId="{B97426B8-37CB-4D3F-A59F-B157E8B3FC93}" srcOrd="0" destOrd="0" presId="urn:microsoft.com/office/officeart/2005/8/layout/vList2"/>
    <dgm:cxn modelId="{37F4289D-EEBD-4B8A-8C76-BEC71A29338E}" srcId="{C1F6BE80-3B6A-45AE-A74D-9101A0FAD314}" destId="{BEB2CD64-E453-4923-BBC3-D902C0E3D382}" srcOrd="3" destOrd="0" parTransId="{8831C4E4-DD19-4531-9231-ECEE5D69F4DB}" sibTransId="{715CD53B-1351-4AAA-85CC-804334669680}"/>
    <dgm:cxn modelId="{BBFEDCAC-A7A7-4E5F-9C20-E6A3DCC1A171}" type="presOf" srcId="{C1F6BE80-3B6A-45AE-A74D-9101A0FAD314}" destId="{EADF7632-08C1-422D-B2AB-C72720C4A477}" srcOrd="0" destOrd="0" presId="urn:microsoft.com/office/officeart/2005/8/layout/vList2"/>
    <dgm:cxn modelId="{5B636AB3-50AB-4544-84A4-A7CAE502A93C}" srcId="{C1F6BE80-3B6A-45AE-A74D-9101A0FAD314}" destId="{D43F4539-20A0-4AA8-9782-5202ECE20ACC}" srcOrd="5" destOrd="0" parTransId="{DD7F6B33-F993-49D1-84D5-E2D0364ED8FF}" sibTransId="{88E34F2D-90AC-4CF9-BDF1-B3CA6A3DBCCD}"/>
    <dgm:cxn modelId="{3D903DB4-9843-4587-A905-64B034D3B82A}" type="presOf" srcId="{D43F4539-20A0-4AA8-9782-5202ECE20ACC}" destId="{B2DBE49A-154B-4A93-9439-25BE35D48B44}" srcOrd="0" destOrd="0" presId="urn:microsoft.com/office/officeart/2005/8/layout/vList2"/>
    <dgm:cxn modelId="{EE909EBA-4233-4EC1-8A99-54FB6B0B8EA2}" type="presOf" srcId="{BEB2CD64-E453-4923-BBC3-D902C0E3D382}" destId="{E8DABE14-BAD1-4C0D-8F20-7B57F2397D52}" srcOrd="0" destOrd="0" presId="urn:microsoft.com/office/officeart/2005/8/layout/vList2"/>
    <dgm:cxn modelId="{2FBC92C1-2823-46DC-9E04-8586A3206D4F}" srcId="{C1F6BE80-3B6A-45AE-A74D-9101A0FAD314}" destId="{F0B8BAE1-F61C-437E-92DF-5A8A044E3125}" srcOrd="1" destOrd="0" parTransId="{BCA364C6-9952-42E4-A023-F2958CEA5904}" sibTransId="{C1270FFA-33C2-4807-909F-3B1153733277}"/>
    <dgm:cxn modelId="{C6B698E8-3E09-4C33-B344-F64570A0BDEA}" srcId="{C1F6BE80-3B6A-45AE-A74D-9101A0FAD314}" destId="{0D802911-2977-4B40-8F22-3E3625BAD333}" srcOrd="0" destOrd="0" parTransId="{2A049879-8085-4DC3-AF71-1C356B50029B}" sibTransId="{A704B6B2-2290-4AC8-808C-97FADCB3E725}"/>
    <dgm:cxn modelId="{B36BCF0C-9815-4A9E-B427-BA078012A3AC}" type="presParOf" srcId="{EADF7632-08C1-422D-B2AB-C72720C4A477}" destId="{C795D62A-A23A-4C0E-ABCE-FA8D81DF2AF6}" srcOrd="0" destOrd="0" presId="urn:microsoft.com/office/officeart/2005/8/layout/vList2"/>
    <dgm:cxn modelId="{95D171E6-6CDA-4529-ABB1-8FE9A351706F}" type="presParOf" srcId="{EADF7632-08C1-422D-B2AB-C72720C4A477}" destId="{DD6BF335-C6BE-43A7-B804-7A10BDE51E72}" srcOrd="1" destOrd="0" presId="urn:microsoft.com/office/officeart/2005/8/layout/vList2"/>
    <dgm:cxn modelId="{2E5921D9-438E-493B-B2DD-8ADEAB0A98D8}" type="presParOf" srcId="{EADF7632-08C1-422D-B2AB-C72720C4A477}" destId="{B97426B8-37CB-4D3F-A59F-B157E8B3FC93}" srcOrd="2" destOrd="0" presId="urn:microsoft.com/office/officeart/2005/8/layout/vList2"/>
    <dgm:cxn modelId="{3922557D-347C-4418-B08E-80F83FFA6024}" type="presParOf" srcId="{EADF7632-08C1-422D-B2AB-C72720C4A477}" destId="{FF97959B-E393-4BE7-94E0-808645E5027A}" srcOrd="3" destOrd="0" presId="urn:microsoft.com/office/officeart/2005/8/layout/vList2"/>
    <dgm:cxn modelId="{8EFF6ACE-1EBE-4E3A-AFCD-418C7396D970}" type="presParOf" srcId="{EADF7632-08C1-422D-B2AB-C72720C4A477}" destId="{BA8E437D-8322-4812-9F48-8C2217502051}" srcOrd="4" destOrd="0" presId="urn:microsoft.com/office/officeart/2005/8/layout/vList2"/>
    <dgm:cxn modelId="{8AC797DA-6299-442A-A27F-73468175250F}" type="presParOf" srcId="{EADF7632-08C1-422D-B2AB-C72720C4A477}" destId="{02FC0FD8-0CFC-4A9F-97E4-AE7AB0EA8CA0}" srcOrd="5" destOrd="0" presId="urn:microsoft.com/office/officeart/2005/8/layout/vList2"/>
    <dgm:cxn modelId="{AB84ABF3-50EE-49A2-A26A-0AC371C92DB8}" type="presParOf" srcId="{EADF7632-08C1-422D-B2AB-C72720C4A477}" destId="{E8DABE14-BAD1-4C0D-8F20-7B57F2397D52}" srcOrd="6" destOrd="0" presId="urn:microsoft.com/office/officeart/2005/8/layout/vList2"/>
    <dgm:cxn modelId="{D9EE258B-4AA3-4411-9790-4F27BF92DD9A}" type="presParOf" srcId="{EADF7632-08C1-422D-B2AB-C72720C4A477}" destId="{A08F77DF-B620-4387-B278-43EB21812636}" srcOrd="7" destOrd="0" presId="urn:microsoft.com/office/officeart/2005/8/layout/vList2"/>
    <dgm:cxn modelId="{94D3AC7C-A41D-477F-9CD4-4F917C6E80F9}" type="presParOf" srcId="{EADF7632-08C1-422D-B2AB-C72720C4A477}" destId="{87C528CA-E1A8-4978-BE16-FE2010997E86}" srcOrd="8" destOrd="0" presId="urn:microsoft.com/office/officeart/2005/8/layout/vList2"/>
    <dgm:cxn modelId="{AD72277B-01E8-42ED-AB3D-2CA0ADD819C9}" type="presParOf" srcId="{EADF7632-08C1-422D-B2AB-C72720C4A477}" destId="{17D9D883-CC4A-41DA-8136-D132F3F1F533}" srcOrd="9" destOrd="0" presId="urn:microsoft.com/office/officeart/2005/8/layout/vList2"/>
    <dgm:cxn modelId="{712F3ABD-EC1E-41FE-8371-3DDBC705A6F6}" type="presParOf" srcId="{EADF7632-08C1-422D-B2AB-C72720C4A477}" destId="{B2DBE49A-154B-4A93-9439-25BE35D48B44}" srcOrd="10" destOrd="0" presId="urn:microsoft.com/office/officeart/2005/8/layout/vList2"/>
    <dgm:cxn modelId="{A5D7E4CC-9448-49A8-8CD7-AD2A211A9B5A}" type="presParOf" srcId="{EADF7632-08C1-422D-B2AB-C72720C4A477}" destId="{A487F8C6-5319-44CF-85FC-2F317B3D4B2F}" srcOrd="11" destOrd="0" presId="urn:microsoft.com/office/officeart/2005/8/layout/vList2"/>
    <dgm:cxn modelId="{43BECE61-D387-4220-A55F-D6A9C8F3E02F}" type="presParOf" srcId="{EADF7632-08C1-422D-B2AB-C72720C4A477}" destId="{FF8E8D29-FAA4-4AAC-B539-9161EA40A1E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BACD26-B00A-42A2-AEAD-602838B42087}" type="doc">
      <dgm:prSet loTypeId="urn:microsoft.com/office/officeart/2018/2/layout/IconVerticalSolidList" loCatId="icon" qsTypeId="urn:microsoft.com/office/officeart/2005/8/quickstyle/3d2" qsCatId="3D" csTypeId="urn:microsoft.com/office/officeart/2005/8/colors/accent1_2" csCatId="accent1" phldr="1"/>
      <dgm:spPr/>
      <dgm:t>
        <a:bodyPr/>
        <a:lstStyle/>
        <a:p>
          <a:endParaRPr lang="en-US"/>
        </a:p>
      </dgm:t>
    </dgm:pt>
    <dgm:pt modelId="{53622FD6-9115-4AB0-8CA9-07B4E7265B92}">
      <dgm:prSet/>
      <dgm:spPr/>
      <dgm:t>
        <a:bodyPr/>
        <a:lstStyle/>
        <a:p>
          <a:pPr>
            <a:lnSpc>
              <a:spcPct val="100000"/>
            </a:lnSpc>
          </a:pPr>
          <a:r>
            <a:rPr lang="en-US" dirty="0"/>
            <a:t>Division of tasks was overall done well, with regards to Frontend and Backend.</a:t>
          </a:r>
        </a:p>
      </dgm:t>
    </dgm:pt>
    <dgm:pt modelId="{EB25F2E9-D17D-41CE-8289-2FC1F8D3A3C8}" type="parTrans" cxnId="{7E0823EB-BDE6-4487-B8EB-BB8BE75F866C}">
      <dgm:prSet/>
      <dgm:spPr/>
      <dgm:t>
        <a:bodyPr/>
        <a:lstStyle/>
        <a:p>
          <a:endParaRPr lang="en-US"/>
        </a:p>
      </dgm:t>
    </dgm:pt>
    <dgm:pt modelId="{E0E95265-4ABE-409E-AAD7-9522F2480BD8}" type="sibTrans" cxnId="{7E0823EB-BDE6-4487-B8EB-BB8BE75F866C}">
      <dgm:prSet/>
      <dgm:spPr/>
      <dgm:t>
        <a:bodyPr/>
        <a:lstStyle/>
        <a:p>
          <a:endParaRPr lang="en-US"/>
        </a:p>
      </dgm:t>
    </dgm:pt>
    <dgm:pt modelId="{CB3C4FDC-8028-4129-B7AA-E5D61CD92257}">
      <dgm:prSet/>
      <dgm:spPr/>
      <dgm:t>
        <a:bodyPr/>
        <a:lstStyle/>
        <a:p>
          <a:pPr>
            <a:lnSpc>
              <a:spcPct val="100000"/>
            </a:lnSpc>
          </a:pPr>
          <a:r>
            <a:rPr lang="en-US" dirty="0"/>
            <a:t>Completing our work on time.</a:t>
          </a:r>
        </a:p>
      </dgm:t>
    </dgm:pt>
    <dgm:pt modelId="{62AC478B-EA07-4AFE-921C-FEB9635DA216}" type="parTrans" cxnId="{ABC96450-9660-4DA4-A320-320FB39E3E25}">
      <dgm:prSet/>
      <dgm:spPr/>
      <dgm:t>
        <a:bodyPr/>
        <a:lstStyle/>
        <a:p>
          <a:endParaRPr lang="en-US"/>
        </a:p>
      </dgm:t>
    </dgm:pt>
    <dgm:pt modelId="{6EC12B72-9CAC-4BE9-991E-1F97A8E0291D}" type="sibTrans" cxnId="{ABC96450-9660-4DA4-A320-320FB39E3E25}">
      <dgm:prSet/>
      <dgm:spPr/>
      <dgm:t>
        <a:bodyPr/>
        <a:lstStyle/>
        <a:p>
          <a:endParaRPr lang="en-US"/>
        </a:p>
      </dgm:t>
    </dgm:pt>
    <dgm:pt modelId="{A2A945EF-F6EA-48FC-9E85-9243BD8FC1CB}">
      <dgm:prSet/>
      <dgm:spPr/>
      <dgm:t>
        <a:bodyPr/>
        <a:lstStyle/>
        <a:p>
          <a:pPr>
            <a:lnSpc>
              <a:spcPct val="100000"/>
            </a:lnSpc>
          </a:pPr>
          <a:r>
            <a:rPr lang="en-US"/>
            <a:t>Using GitHub as our code collaboration tool and netlify as our cloud hosting provider.</a:t>
          </a:r>
        </a:p>
      </dgm:t>
    </dgm:pt>
    <dgm:pt modelId="{C151A838-B705-4A57-B5C4-C4B3B2657BDA}" type="parTrans" cxnId="{C5D1F3E2-CB98-4B30-8CF6-912E2629B6B8}">
      <dgm:prSet/>
      <dgm:spPr/>
      <dgm:t>
        <a:bodyPr/>
        <a:lstStyle/>
        <a:p>
          <a:endParaRPr lang="en-US"/>
        </a:p>
      </dgm:t>
    </dgm:pt>
    <dgm:pt modelId="{39FECF3B-34CB-4060-AF5B-55A234166E98}" type="sibTrans" cxnId="{C5D1F3E2-CB98-4B30-8CF6-912E2629B6B8}">
      <dgm:prSet/>
      <dgm:spPr/>
      <dgm:t>
        <a:bodyPr/>
        <a:lstStyle/>
        <a:p>
          <a:endParaRPr lang="en-US"/>
        </a:p>
      </dgm:t>
    </dgm:pt>
    <dgm:pt modelId="{55C618D1-48F8-4D6A-993E-E7620DF1B430}">
      <dgm:prSet/>
      <dgm:spPr/>
      <dgm:t>
        <a:bodyPr/>
        <a:lstStyle/>
        <a:p>
          <a:pPr>
            <a:lnSpc>
              <a:spcPct val="100000"/>
            </a:lnSpc>
          </a:pPr>
          <a:r>
            <a:rPr lang="en-US"/>
            <a:t>Unit Testing and Integration Testing were done with a 100% passing score.</a:t>
          </a:r>
        </a:p>
      </dgm:t>
    </dgm:pt>
    <dgm:pt modelId="{CB29C5A0-373D-40C6-83BC-2CEE68A01DB4}" type="parTrans" cxnId="{7EBF8D80-7D94-4DE2-97C3-7956F679C912}">
      <dgm:prSet/>
      <dgm:spPr/>
      <dgm:t>
        <a:bodyPr/>
        <a:lstStyle/>
        <a:p>
          <a:endParaRPr lang="en-US"/>
        </a:p>
      </dgm:t>
    </dgm:pt>
    <dgm:pt modelId="{00D1426D-9D54-4E95-A508-1A2DDB1837F2}" type="sibTrans" cxnId="{7EBF8D80-7D94-4DE2-97C3-7956F679C912}">
      <dgm:prSet/>
      <dgm:spPr/>
      <dgm:t>
        <a:bodyPr/>
        <a:lstStyle/>
        <a:p>
          <a:endParaRPr lang="en-US"/>
        </a:p>
      </dgm:t>
    </dgm:pt>
    <dgm:pt modelId="{B1BB3D27-8CBD-41DE-BAC3-533C28A16815}" type="pres">
      <dgm:prSet presAssocID="{D0BACD26-B00A-42A2-AEAD-602838B42087}" presName="root" presStyleCnt="0">
        <dgm:presLayoutVars>
          <dgm:dir/>
          <dgm:resizeHandles val="exact"/>
        </dgm:presLayoutVars>
      </dgm:prSet>
      <dgm:spPr/>
    </dgm:pt>
    <dgm:pt modelId="{9046F565-172B-47C5-AA4F-FFE9DD3AC207}" type="pres">
      <dgm:prSet presAssocID="{53622FD6-9115-4AB0-8CA9-07B4E7265B92}" presName="compNode" presStyleCnt="0"/>
      <dgm:spPr/>
    </dgm:pt>
    <dgm:pt modelId="{187D94A1-AAB8-4167-9891-A5FB39A29E20}" type="pres">
      <dgm:prSet presAssocID="{53622FD6-9115-4AB0-8CA9-07B4E7265B92}" presName="bgRect" presStyleLbl="bgShp" presStyleIdx="0" presStyleCnt="4"/>
      <dgm:spPr/>
    </dgm:pt>
    <dgm:pt modelId="{2FCFCB41-BD0C-4172-9DB3-C4EB1BB11462}" type="pres">
      <dgm:prSet presAssocID="{53622FD6-9115-4AB0-8CA9-07B4E7265B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18C0FC6F-89DA-40CA-B2C4-944F76610C48}" type="pres">
      <dgm:prSet presAssocID="{53622FD6-9115-4AB0-8CA9-07B4E7265B92}" presName="spaceRect" presStyleCnt="0"/>
      <dgm:spPr/>
    </dgm:pt>
    <dgm:pt modelId="{29642474-B8F7-4AB7-A13C-26F0148643AC}" type="pres">
      <dgm:prSet presAssocID="{53622FD6-9115-4AB0-8CA9-07B4E7265B92}" presName="parTx" presStyleLbl="revTx" presStyleIdx="0" presStyleCnt="4">
        <dgm:presLayoutVars>
          <dgm:chMax val="0"/>
          <dgm:chPref val="0"/>
        </dgm:presLayoutVars>
      </dgm:prSet>
      <dgm:spPr/>
    </dgm:pt>
    <dgm:pt modelId="{F6C47F0D-5EEB-4AD9-B8B6-34B6C73A4F9A}" type="pres">
      <dgm:prSet presAssocID="{E0E95265-4ABE-409E-AAD7-9522F2480BD8}" presName="sibTrans" presStyleCnt="0"/>
      <dgm:spPr/>
    </dgm:pt>
    <dgm:pt modelId="{DE25BCED-ACCC-467E-BD51-E4F5E3A1D91C}" type="pres">
      <dgm:prSet presAssocID="{CB3C4FDC-8028-4129-B7AA-E5D61CD92257}" presName="compNode" presStyleCnt="0"/>
      <dgm:spPr/>
    </dgm:pt>
    <dgm:pt modelId="{4DDFDDD1-70F9-4248-85EE-BEA0B80F7DD7}" type="pres">
      <dgm:prSet presAssocID="{CB3C4FDC-8028-4129-B7AA-E5D61CD92257}" presName="bgRect" presStyleLbl="bgShp" presStyleIdx="1" presStyleCnt="4"/>
      <dgm:spPr/>
    </dgm:pt>
    <dgm:pt modelId="{F8F91613-061B-461A-A772-7E1F6E4C9BF6}" type="pres">
      <dgm:prSet presAssocID="{CB3C4FDC-8028-4129-B7AA-E5D61CD9225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1F5AAFA4-DDB6-4BEA-B67A-78F2BAB8D7DC}" type="pres">
      <dgm:prSet presAssocID="{CB3C4FDC-8028-4129-B7AA-E5D61CD92257}" presName="spaceRect" presStyleCnt="0"/>
      <dgm:spPr/>
    </dgm:pt>
    <dgm:pt modelId="{162FF122-6C6F-482B-BB5B-1263D348BB4D}" type="pres">
      <dgm:prSet presAssocID="{CB3C4FDC-8028-4129-B7AA-E5D61CD92257}" presName="parTx" presStyleLbl="revTx" presStyleIdx="1" presStyleCnt="4">
        <dgm:presLayoutVars>
          <dgm:chMax val="0"/>
          <dgm:chPref val="0"/>
        </dgm:presLayoutVars>
      </dgm:prSet>
      <dgm:spPr/>
    </dgm:pt>
    <dgm:pt modelId="{DB251C2D-CC16-44DB-8C16-7490343BB24F}" type="pres">
      <dgm:prSet presAssocID="{6EC12B72-9CAC-4BE9-991E-1F97A8E0291D}" presName="sibTrans" presStyleCnt="0"/>
      <dgm:spPr/>
    </dgm:pt>
    <dgm:pt modelId="{3ACBF617-42D1-4384-BAE7-EF35038FA5F8}" type="pres">
      <dgm:prSet presAssocID="{A2A945EF-F6EA-48FC-9E85-9243BD8FC1CB}" presName="compNode" presStyleCnt="0"/>
      <dgm:spPr/>
    </dgm:pt>
    <dgm:pt modelId="{FE4B4C0C-9B35-41C3-B426-9EFB958BBB18}" type="pres">
      <dgm:prSet presAssocID="{A2A945EF-F6EA-48FC-9E85-9243BD8FC1CB}" presName="bgRect" presStyleLbl="bgShp" presStyleIdx="2" presStyleCnt="4"/>
      <dgm:spPr/>
    </dgm:pt>
    <dgm:pt modelId="{CAE777EE-561F-4393-B0B6-38DE5A55CA4A}" type="pres">
      <dgm:prSet presAssocID="{A2A945EF-F6EA-48FC-9E85-9243BD8FC1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ing Cloud"/>
        </a:ext>
      </dgm:extLst>
    </dgm:pt>
    <dgm:pt modelId="{966D032C-8C7E-41CC-968C-F23B71617D72}" type="pres">
      <dgm:prSet presAssocID="{A2A945EF-F6EA-48FC-9E85-9243BD8FC1CB}" presName="spaceRect" presStyleCnt="0"/>
      <dgm:spPr/>
    </dgm:pt>
    <dgm:pt modelId="{796676FA-BCED-423B-8A47-C73179F90C7B}" type="pres">
      <dgm:prSet presAssocID="{A2A945EF-F6EA-48FC-9E85-9243BD8FC1CB}" presName="parTx" presStyleLbl="revTx" presStyleIdx="2" presStyleCnt="4">
        <dgm:presLayoutVars>
          <dgm:chMax val="0"/>
          <dgm:chPref val="0"/>
        </dgm:presLayoutVars>
      </dgm:prSet>
      <dgm:spPr/>
    </dgm:pt>
    <dgm:pt modelId="{48943F0C-E009-4BB3-86C0-A25F095EFCE1}" type="pres">
      <dgm:prSet presAssocID="{39FECF3B-34CB-4060-AF5B-55A234166E98}" presName="sibTrans" presStyleCnt="0"/>
      <dgm:spPr/>
    </dgm:pt>
    <dgm:pt modelId="{523E017C-4995-4E1F-A8B2-5C58E6EABB6D}" type="pres">
      <dgm:prSet presAssocID="{55C618D1-48F8-4D6A-993E-E7620DF1B430}" presName="compNode" presStyleCnt="0"/>
      <dgm:spPr/>
    </dgm:pt>
    <dgm:pt modelId="{D65779CA-A447-48BE-A428-D68449FB7535}" type="pres">
      <dgm:prSet presAssocID="{55C618D1-48F8-4D6A-993E-E7620DF1B430}" presName="bgRect" presStyleLbl="bgShp" presStyleIdx="3" presStyleCnt="4"/>
      <dgm:spPr/>
    </dgm:pt>
    <dgm:pt modelId="{93A8A93A-B6EA-431F-B1C0-8F2C91223ED4}" type="pres">
      <dgm:prSet presAssocID="{55C618D1-48F8-4D6A-993E-E7620DF1B43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8CCDB181-AF9F-4F97-BEFD-D5853D577A14}" type="pres">
      <dgm:prSet presAssocID="{55C618D1-48F8-4D6A-993E-E7620DF1B430}" presName="spaceRect" presStyleCnt="0"/>
      <dgm:spPr/>
    </dgm:pt>
    <dgm:pt modelId="{272DF6A2-93EA-4F9A-8883-741F9D55D5C6}" type="pres">
      <dgm:prSet presAssocID="{55C618D1-48F8-4D6A-993E-E7620DF1B430}" presName="parTx" presStyleLbl="revTx" presStyleIdx="3" presStyleCnt="4">
        <dgm:presLayoutVars>
          <dgm:chMax val="0"/>
          <dgm:chPref val="0"/>
        </dgm:presLayoutVars>
      </dgm:prSet>
      <dgm:spPr/>
    </dgm:pt>
  </dgm:ptLst>
  <dgm:cxnLst>
    <dgm:cxn modelId="{6DA08F23-586E-44E3-BC3F-DBA46E1867ED}" type="presOf" srcId="{D0BACD26-B00A-42A2-AEAD-602838B42087}" destId="{B1BB3D27-8CBD-41DE-BAC3-533C28A16815}" srcOrd="0" destOrd="0" presId="urn:microsoft.com/office/officeart/2018/2/layout/IconVerticalSolidList"/>
    <dgm:cxn modelId="{ABC96450-9660-4DA4-A320-320FB39E3E25}" srcId="{D0BACD26-B00A-42A2-AEAD-602838B42087}" destId="{CB3C4FDC-8028-4129-B7AA-E5D61CD92257}" srcOrd="1" destOrd="0" parTransId="{62AC478B-EA07-4AFE-921C-FEB9635DA216}" sibTransId="{6EC12B72-9CAC-4BE9-991E-1F97A8E0291D}"/>
    <dgm:cxn modelId="{6E778351-7DBF-49FF-96F7-B55195478469}" type="presOf" srcId="{53622FD6-9115-4AB0-8CA9-07B4E7265B92}" destId="{29642474-B8F7-4AB7-A13C-26F0148643AC}" srcOrd="0" destOrd="0" presId="urn:microsoft.com/office/officeart/2018/2/layout/IconVerticalSolidList"/>
    <dgm:cxn modelId="{F5ED2A75-722E-493E-B552-E09F65906816}" type="presOf" srcId="{55C618D1-48F8-4D6A-993E-E7620DF1B430}" destId="{272DF6A2-93EA-4F9A-8883-741F9D55D5C6}" srcOrd="0" destOrd="0" presId="urn:microsoft.com/office/officeart/2018/2/layout/IconVerticalSolidList"/>
    <dgm:cxn modelId="{7EBF8D80-7D94-4DE2-97C3-7956F679C912}" srcId="{D0BACD26-B00A-42A2-AEAD-602838B42087}" destId="{55C618D1-48F8-4D6A-993E-E7620DF1B430}" srcOrd="3" destOrd="0" parTransId="{CB29C5A0-373D-40C6-83BC-2CEE68A01DB4}" sibTransId="{00D1426D-9D54-4E95-A508-1A2DDB1837F2}"/>
    <dgm:cxn modelId="{8D72FBB6-A2AC-423A-96B1-9A704DDB758A}" type="presOf" srcId="{A2A945EF-F6EA-48FC-9E85-9243BD8FC1CB}" destId="{796676FA-BCED-423B-8A47-C73179F90C7B}" srcOrd="0" destOrd="0" presId="urn:microsoft.com/office/officeart/2018/2/layout/IconVerticalSolidList"/>
    <dgm:cxn modelId="{C5D1F3E2-CB98-4B30-8CF6-912E2629B6B8}" srcId="{D0BACD26-B00A-42A2-AEAD-602838B42087}" destId="{A2A945EF-F6EA-48FC-9E85-9243BD8FC1CB}" srcOrd="2" destOrd="0" parTransId="{C151A838-B705-4A57-B5C4-C4B3B2657BDA}" sibTransId="{39FECF3B-34CB-4060-AF5B-55A234166E98}"/>
    <dgm:cxn modelId="{7E0823EB-BDE6-4487-B8EB-BB8BE75F866C}" srcId="{D0BACD26-B00A-42A2-AEAD-602838B42087}" destId="{53622FD6-9115-4AB0-8CA9-07B4E7265B92}" srcOrd="0" destOrd="0" parTransId="{EB25F2E9-D17D-41CE-8289-2FC1F8D3A3C8}" sibTransId="{E0E95265-4ABE-409E-AAD7-9522F2480BD8}"/>
    <dgm:cxn modelId="{A05555FB-340F-4352-92E6-9FE2B2393C73}" type="presOf" srcId="{CB3C4FDC-8028-4129-B7AA-E5D61CD92257}" destId="{162FF122-6C6F-482B-BB5B-1263D348BB4D}" srcOrd="0" destOrd="0" presId="urn:microsoft.com/office/officeart/2018/2/layout/IconVerticalSolidList"/>
    <dgm:cxn modelId="{EE5E31D5-A49A-456E-BA8B-CF70EBBC011A}" type="presParOf" srcId="{B1BB3D27-8CBD-41DE-BAC3-533C28A16815}" destId="{9046F565-172B-47C5-AA4F-FFE9DD3AC207}" srcOrd="0" destOrd="0" presId="urn:microsoft.com/office/officeart/2018/2/layout/IconVerticalSolidList"/>
    <dgm:cxn modelId="{84DCAC68-7E19-4EE8-9801-0E72C8D2E0E4}" type="presParOf" srcId="{9046F565-172B-47C5-AA4F-FFE9DD3AC207}" destId="{187D94A1-AAB8-4167-9891-A5FB39A29E20}" srcOrd="0" destOrd="0" presId="urn:microsoft.com/office/officeart/2018/2/layout/IconVerticalSolidList"/>
    <dgm:cxn modelId="{68D3B047-3686-429C-A044-0B4A2C584AD5}" type="presParOf" srcId="{9046F565-172B-47C5-AA4F-FFE9DD3AC207}" destId="{2FCFCB41-BD0C-4172-9DB3-C4EB1BB11462}" srcOrd="1" destOrd="0" presId="urn:microsoft.com/office/officeart/2018/2/layout/IconVerticalSolidList"/>
    <dgm:cxn modelId="{EA77C00F-6315-44DB-B23D-9DCE0802206F}" type="presParOf" srcId="{9046F565-172B-47C5-AA4F-FFE9DD3AC207}" destId="{18C0FC6F-89DA-40CA-B2C4-944F76610C48}" srcOrd="2" destOrd="0" presId="urn:microsoft.com/office/officeart/2018/2/layout/IconVerticalSolidList"/>
    <dgm:cxn modelId="{010A674E-8C2F-44A3-BCD4-FE0AE3429A53}" type="presParOf" srcId="{9046F565-172B-47C5-AA4F-FFE9DD3AC207}" destId="{29642474-B8F7-4AB7-A13C-26F0148643AC}" srcOrd="3" destOrd="0" presId="urn:microsoft.com/office/officeart/2018/2/layout/IconVerticalSolidList"/>
    <dgm:cxn modelId="{F587C86D-7A89-4C1E-AA34-FE1568555C11}" type="presParOf" srcId="{B1BB3D27-8CBD-41DE-BAC3-533C28A16815}" destId="{F6C47F0D-5EEB-4AD9-B8B6-34B6C73A4F9A}" srcOrd="1" destOrd="0" presId="urn:microsoft.com/office/officeart/2018/2/layout/IconVerticalSolidList"/>
    <dgm:cxn modelId="{888E360E-70FD-44E5-B7B5-5EC4BE7B1189}" type="presParOf" srcId="{B1BB3D27-8CBD-41DE-BAC3-533C28A16815}" destId="{DE25BCED-ACCC-467E-BD51-E4F5E3A1D91C}" srcOrd="2" destOrd="0" presId="urn:microsoft.com/office/officeart/2018/2/layout/IconVerticalSolidList"/>
    <dgm:cxn modelId="{FCB5F919-38C0-44EE-84AD-434247E69CB4}" type="presParOf" srcId="{DE25BCED-ACCC-467E-BD51-E4F5E3A1D91C}" destId="{4DDFDDD1-70F9-4248-85EE-BEA0B80F7DD7}" srcOrd="0" destOrd="0" presId="urn:microsoft.com/office/officeart/2018/2/layout/IconVerticalSolidList"/>
    <dgm:cxn modelId="{FBDC1B51-A80C-4D2D-86DC-4561C9AAC808}" type="presParOf" srcId="{DE25BCED-ACCC-467E-BD51-E4F5E3A1D91C}" destId="{F8F91613-061B-461A-A772-7E1F6E4C9BF6}" srcOrd="1" destOrd="0" presId="urn:microsoft.com/office/officeart/2018/2/layout/IconVerticalSolidList"/>
    <dgm:cxn modelId="{4BFDCADD-EEB5-4610-8F25-D853A6C6C6D5}" type="presParOf" srcId="{DE25BCED-ACCC-467E-BD51-E4F5E3A1D91C}" destId="{1F5AAFA4-DDB6-4BEA-B67A-78F2BAB8D7DC}" srcOrd="2" destOrd="0" presId="urn:microsoft.com/office/officeart/2018/2/layout/IconVerticalSolidList"/>
    <dgm:cxn modelId="{32A473E5-C224-41D6-A968-412AF0AA48FC}" type="presParOf" srcId="{DE25BCED-ACCC-467E-BD51-E4F5E3A1D91C}" destId="{162FF122-6C6F-482B-BB5B-1263D348BB4D}" srcOrd="3" destOrd="0" presId="urn:microsoft.com/office/officeart/2018/2/layout/IconVerticalSolidList"/>
    <dgm:cxn modelId="{107C165E-D5B4-44EF-B845-2F2DB295C122}" type="presParOf" srcId="{B1BB3D27-8CBD-41DE-BAC3-533C28A16815}" destId="{DB251C2D-CC16-44DB-8C16-7490343BB24F}" srcOrd="3" destOrd="0" presId="urn:microsoft.com/office/officeart/2018/2/layout/IconVerticalSolidList"/>
    <dgm:cxn modelId="{B6AB4745-0C23-4FEA-804C-1E2407A71B57}" type="presParOf" srcId="{B1BB3D27-8CBD-41DE-BAC3-533C28A16815}" destId="{3ACBF617-42D1-4384-BAE7-EF35038FA5F8}" srcOrd="4" destOrd="0" presId="urn:microsoft.com/office/officeart/2018/2/layout/IconVerticalSolidList"/>
    <dgm:cxn modelId="{54BC20DD-12EF-4C9C-96D1-41EBC2FC7734}" type="presParOf" srcId="{3ACBF617-42D1-4384-BAE7-EF35038FA5F8}" destId="{FE4B4C0C-9B35-41C3-B426-9EFB958BBB18}" srcOrd="0" destOrd="0" presId="urn:microsoft.com/office/officeart/2018/2/layout/IconVerticalSolidList"/>
    <dgm:cxn modelId="{4373FC17-0094-44D0-A76C-991AECE84B5A}" type="presParOf" srcId="{3ACBF617-42D1-4384-BAE7-EF35038FA5F8}" destId="{CAE777EE-561F-4393-B0B6-38DE5A55CA4A}" srcOrd="1" destOrd="0" presId="urn:microsoft.com/office/officeart/2018/2/layout/IconVerticalSolidList"/>
    <dgm:cxn modelId="{D513EBE0-45C9-4BBE-A661-78A9979316C9}" type="presParOf" srcId="{3ACBF617-42D1-4384-BAE7-EF35038FA5F8}" destId="{966D032C-8C7E-41CC-968C-F23B71617D72}" srcOrd="2" destOrd="0" presId="urn:microsoft.com/office/officeart/2018/2/layout/IconVerticalSolidList"/>
    <dgm:cxn modelId="{18058CD2-5921-4576-BB1E-2B60115FD0AD}" type="presParOf" srcId="{3ACBF617-42D1-4384-BAE7-EF35038FA5F8}" destId="{796676FA-BCED-423B-8A47-C73179F90C7B}" srcOrd="3" destOrd="0" presId="urn:microsoft.com/office/officeart/2018/2/layout/IconVerticalSolidList"/>
    <dgm:cxn modelId="{DE087D84-0BC7-4D8F-A49D-38F207DC3A46}" type="presParOf" srcId="{B1BB3D27-8CBD-41DE-BAC3-533C28A16815}" destId="{48943F0C-E009-4BB3-86C0-A25F095EFCE1}" srcOrd="5" destOrd="0" presId="urn:microsoft.com/office/officeart/2018/2/layout/IconVerticalSolidList"/>
    <dgm:cxn modelId="{33B09971-4A2E-47E1-9FDF-7F34C3B8456A}" type="presParOf" srcId="{B1BB3D27-8CBD-41DE-BAC3-533C28A16815}" destId="{523E017C-4995-4E1F-A8B2-5C58E6EABB6D}" srcOrd="6" destOrd="0" presId="urn:microsoft.com/office/officeart/2018/2/layout/IconVerticalSolidList"/>
    <dgm:cxn modelId="{FDD1F5C2-96BB-4C26-BD48-6F4E9342D3F9}" type="presParOf" srcId="{523E017C-4995-4E1F-A8B2-5C58E6EABB6D}" destId="{D65779CA-A447-48BE-A428-D68449FB7535}" srcOrd="0" destOrd="0" presId="urn:microsoft.com/office/officeart/2018/2/layout/IconVerticalSolidList"/>
    <dgm:cxn modelId="{2C2E3178-E258-4D91-B22D-9CCB696697E0}" type="presParOf" srcId="{523E017C-4995-4E1F-A8B2-5C58E6EABB6D}" destId="{93A8A93A-B6EA-431F-B1C0-8F2C91223ED4}" srcOrd="1" destOrd="0" presId="urn:microsoft.com/office/officeart/2018/2/layout/IconVerticalSolidList"/>
    <dgm:cxn modelId="{E2022B02-DA34-438E-923B-830A1280EEDF}" type="presParOf" srcId="{523E017C-4995-4E1F-A8B2-5C58E6EABB6D}" destId="{8CCDB181-AF9F-4F97-BEFD-D5853D577A14}" srcOrd="2" destOrd="0" presId="urn:microsoft.com/office/officeart/2018/2/layout/IconVerticalSolidList"/>
    <dgm:cxn modelId="{5257F749-B0D2-4F76-978A-B4C6CB071AF2}" type="presParOf" srcId="{523E017C-4995-4E1F-A8B2-5C58E6EABB6D}" destId="{272DF6A2-93EA-4F9A-8883-741F9D55D5C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BACD26-B00A-42A2-AEAD-602838B42087}" type="doc">
      <dgm:prSet loTypeId="urn:microsoft.com/office/officeart/2018/2/layout/IconVerticalSolidList" loCatId="icon" qsTypeId="urn:microsoft.com/office/officeart/2005/8/quickstyle/3d2" qsCatId="3D" csTypeId="urn:microsoft.com/office/officeart/2005/8/colors/accent1_2" csCatId="accent1" phldr="1"/>
      <dgm:spPr/>
      <dgm:t>
        <a:bodyPr/>
        <a:lstStyle/>
        <a:p>
          <a:endParaRPr lang="en-US"/>
        </a:p>
      </dgm:t>
    </dgm:pt>
    <dgm:pt modelId="{53622FD6-9115-4AB0-8CA9-07B4E7265B92}">
      <dgm:prSet/>
      <dgm:spPr/>
      <dgm:t>
        <a:bodyPr/>
        <a:lstStyle/>
        <a:p>
          <a:pPr>
            <a:lnSpc>
              <a:spcPct val="100000"/>
            </a:lnSpc>
          </a:pPr>
          <a:r>
            <a:rPr lang="en-US" dirty="0"/>
            <a:t>Team Engagement was low.</a:t>
          </a:r>
        </a:p>
      </dgm:t>
    </dgm:pt>
    <dgm:pt modelId="{EB25F2E9-D17D-41CE-8289-2FC1F8D3A3C8}" type="parTrans" cxnId="{7E0823EB-BDE6-4487-B8EB-BB8BE75F866C}">
      <dgm:prSet/>
      <dgm:spPr/>
      <dgm:t>
        <a:bodyPr/>
        <a:lstStyle/>
        <a:p>
          <a:endParaRPr lang="en-US"/>
        </a:p>
      </dgm:t>
    </dgm:pt>
    <dgm:pt modelId="{E0E95265-4ABE-409E-AAD7-9522F2480BD8}" type="sibTrans" cxnId="{7E0823EB-BDE6-4487-B8EB-BB8BE75F866C}">
      <dgm:prSet/>
      <dgm:spPr/>
      <dgm:t>
        <a:bodyPr/>
        <a:lstStyle/>
        <a:p>
          <a:endParaRPr lang="en-US"/>
        </a:p>
      </dgm:t>
    </dgm:pt>
    <dgm:pt modelId="{CB3C4FDC-8028-4129-B7AA-E5D61CD92257}">
      <dgm:prSet/>
      <dgm:spPr/>
      <dgm:t>
        <a:bodyPr/>
        <a:lstStyle/>
        <a:p>
          <a:pPr>
            <a:lnSpc>
              <a:spcPct val="100000"/>
            </a:lnSpc>
          </a:pPr>
          <a:r>
            <a:rPr lang="en-US" dirty="0"/>
            <a:t>Communication was occasionally lacking such as unanswered messages on Slack and WhatsApp</a:t>
          </a:r>
        </a:p>
      </dgm:t>
    </dgm:pt>
    <dgm:pt modelId="{62AC478B-EA07-4AFE-921C-FEB9635DA216}" type="parTrans" cxnId="{ABC96450-9660-4DA4-A320-320FB39E3E25}">
      <dgm:prSet/>
      <dgm:spPr/>
      <dgm:t>
        <a:bodyPr/>
        <a:lstStyle/>
        <a:p>
          <a:endParaRPr lang="en-US"/>
        </a:p>
      </dgm:t>
    </dgm:pt>
    <dgm:pt modelId="{6EC12B72-9CAC-4BE9-991E-1F97A8E0291D}" type="sibTrans" cxnId="{ABC96450-9660-4DA4-A320-320FB39E3E25}">
      <dgm:prSet/>
      <dgm:spPr/>
      <dgm:t>
        <a:bodyPr/>
        <a:lstStyle/>
        <a:p>
          <a:endParaRPr lang="en-US"/>
        </a:p>
      </dgm:t>
    </dgm:pt>
    <dgm:pt modelId="{A2A945EF-F6EA-48FC-9E85-9243BD8FC1CB}">
      <dgm:prSet/>
      <dgm:spPr/>
      <dgm:t>
        <a:bodyPr/>
        <a:lstStyle/>
        <a:p>
          <a:pPr>
            <a:lnSpc>
              <a:spcPct val="100000"/>
            </a:lnSpc>
          </a:pPr>
          <a:r>
            <a:rPr lang="en-US" dirty="0"/>
            <a:t>The retrospective should be noted by each team member within the sprint using stickies/ </a:t>
          </a:r>
          <a:r>
            <a:rPr lang="en-US" dirty="0" err="1"/>
            <a:t>miro</a:t>
          </a:r>
          <a:r>
            <a:rPr lang="en-US" dirty="0"/>
            <a:t> board.</a:t>
          </a:r>
        </a:p>
      </dgm:t>
    </dgm:pt>
    <dgm:pt modelId="{C151A838-B705-4A57-B5C4-C4B3B2657BDA}" type="parTrans" cxnId="{C5D1F3E2-CB98-4B30-8CF6-912E2629B6B8}">
      <dgm:prSet/>
      <dgm:spPr/>
      <dgm:t>
        <a:bodyPr/>
        <a:lstStyle/>
        <a:p>
          <a:endParaRPr lang="en-US"/>
        </a:p>
      </dgm:t>
    </dgm:pt>
    <dgm:pt modelId="{39FECF3B-34CB-4060-AF5B-55A234166E98}" type="sibTrans" cxnId="{C5D1F3E2-CB98-4B30-8CF6-912E2629B6B8}">
      <dgm:prSet/>
      <dgm:spPr/>
      <dgm:t>
        <a:bodyPr/>
        <a:lstStyle/>
        <a:p>
          <a:endParaRPr lang="en-US"/>
        </a:p>
      </dgm:t>
    </dgm:pt>
    <dgm:pt modelId="{B1BB3D27-8CBD-41DE-BAC3-533C28A16815}" type="pres">
      <dgm:prSet presAssocID="{D0BACD26-B00A-42A2-AEAD-602838B42087}" presName="root" presStyleCnt="0">
        <dgm:presLayoutVars>
          <dgm:dir/>
          <dgm:resizeHandles val="exact"/>
        </dgm:presLayoutVars>
      </dgm:prSet>
      <dgm:spPr/>
    </dgm:pt>
    <dgm:pt modelId="{9046F565-172B-47C5-AA4F-FFE9DD3AC207}" type="pres">
      <dgm:prSet presAssocID="{53622FD6-9115-4AB0-8CA9-07B4E7265B92}" presName="compNode" presStyleCnt="0"/>
      <dgm:spPr/>
    </dgm:pt>
    <dgm:pt modelId="{187D94A1-AAB8-4167-9891-A5FB39A29E20}" type="pres">
      <dgm:prSet presAssocID="{53622FD6-9115-4AB0-8CA9-07B4E7265B92}" presName="bgRect" presStyleLbl="bgShp" presStyleIdx="0" presStyleCnt="3"/>
      <dgm:spPr/>
    </dgm:pt>
    <dgm:pt modelId="{2FCFCB41-BD0C-4172-9DB3-C4EB1BB11462}" type="pres">
      <dgm:prSet presAssocID="{53622FD6-9115-4AB0-8CA9-07B4E7265B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eeting with solid fill"/>
        </a:ext>
      </dgm:extLst>
    </dgm:pt>
    <dgm:pt modelId="{18C0FC6F-89DA-40CA-B2C4-944F76610C48}" type="pres">
      <dgm:prSet presAssocID="{53622FD6-9115-4AB0-8CA9-07B4E7265B92}" presName="spaceRect" presStyleCnt="0"/>
      <dgm:spPr/>
    </dgm:pt>
    <dgm:pt modelId="{29642474-B8F7-4AB7-A13C-26F0148643AC}" type="pres">
      <dgm:prSet presAssocID="{53622FD6-9115-4AB0-8CA9-07B4E7265B92}" presName="parTx" presStyleLbl="revTx" presStyleIdx="0" presStyleCnt="3">
        <dgm:presLayoutVars>
          <dgm:chMax val="0"/>
          <dgm:chPref val="0"/>
        </dgm:presLayoutVars>
      </dgm:prSet>
      <dgm:spPr/>
    </dgm:pt>
    <dgm:pt modelId="{F6C47F0D-5EEB-4AD9-B8B6-34B6C73A4F9A}" type="pres">
      <dgm:prSet presAssocID="{E0E95265-4ABE-409E-AAD7-9522F2480BD8}" presName="sibTrans" presStyleCnt="0"/>
      <dgm:spPr/>
    </dgm:pt>
    <dgm:pt modelId="{DE25BCED-ACCC-467E-BD51-E4F5E3A1D91C}" type="pres">
      <dgm:prSet presAssocID="{CB3C4FDC-8028-4129-B7AA-E5D61CD92257}" presName="compNode" presStyleCnt="0"/>
      <dgm:spPr/>
    </dgm:pt>
    <dgm:pt modelId="{4DDFDDD1-70F9-4248-85EE-BEA0B80F7DD7}" type="pres">
      <dgm:prSet presAssocID="{CB3C4FDC-8028-4129-B7AA-E5D61CD92257}" presName="bgRect" presStyleLbl="bgShp" presStyleIdx="1" presStyleCnt="3"/>
      <dgm:spPr/>
    </dgm:pt>
    <dgm:pt modelId="{F8F91613-061B-461A-A772-7E1F6E4C9BF6}" type="pres">
      <dgm:prSet presAssocID="{CB3C4FDC-8028-4129-B7AA-E5D61CD92257}"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ubtitles with solid fill"/>
        </a:ext>
      </dgm:extLst>
    </dgm:pt>
    <dgm:pt modelId="{1F5AAFA4-DDB6-4BEA-B67A-78F2BAB8D7DC}" type="pres">
      <dgm:prSet presAssocID="{CB3C4FDC-8028-4129-B7AA-E5D61CD92257}" presName="spaceRect" presStyleCnt="0"/>
      <dgm:spPr/>
    </dgm:pt>
    <dgm:pt modelId="{162FF122-6C6F-482B-BB5B-1263D348BB4D}" type="pres">
      <dgm:prSet presAssocID="{CB3C4FDC-8028-4129-B7AA-E5D61CD92257}" presName="parTx" presStyleLbl="revTx" presStyleIdx="1" presStyleCnt="3">
        <dgm:presLayoutVars>
          <dgm:chMax val="0"/>
          <dgm:chPref val="0"/>
        </dgm:presLayoutVars>
      </dgm:prSet>
      <dgm:spPr/>
    </dgm:pt>
    <dgm:pt modelId="{DB251C2D-CC16-44DB-8C16-7490343BB24F}" type="pres">
      <dgm:prSet presAssocID="{6EC12B72-9CAC-4BE9-991E-1F97A8E0291D}" presName="sibTrans" presStyleCnt="0"/>
      <dgm:spPr/>
    </dgm:pt>
    <dgm:pt modelId="{3ACBF617-42D1-4384-BAE7-EF35038FA5F8}" type="pres">
      <dgm:prSet presAssocID="{A2A945EF-F6EA-48FC-9E85-9243BD8FC1CB}" presName="compNode" presStyleCnt="0"/>
      <dgm:spPr/>
    </dgm:pt>
    <dgm:pt modelId="{FE4B4C0C-9B35-41C3-B426-9EFB958BBB18}" type="pres">
      <dgm:prSet presAssocID="{A2A945EF-F6EA-48FC-9E85-9243BD8FC1CB}" presName="bgRect" presStyleLbl="bgShp" presStyleIdx="2" presStyleCnt="3"/>
      <dgm:spPr/>
    </dgm:pt>
    <dgm:pt modelId="{CAE777EE-561F-4393-B0B6-38DE5A55CA4A}" type="pres">
      <dgm:prSet presAssocID="{A2A945EF-F6EA-48FC-9E85-9243BD8FC1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ostit Notes with solid fill"/>
        </a:ext>
      </dgm:extLst>
    </dgm:pt>
    <dgm:pt modelId="{966D032C-8C7E-41CC-968C-F23B71617D72}" type="pres">
      <dgm:prSet presAssocID="{A2A945EF-F6EA-48FC-9E85-9243BD8FC1CB}" presName="spaceRect" presStyleCnt="0"/>
      <dgm:spPr/>
    </dgm:pt>
    <dgm:pt modelId="{796676FA-BCED-423B-8A47-C73179F90C7B}" type="pres">
      <dgm:prSet presAssocID="{A2A945EF-F6EA-48FC-9E85-9243BD8FC1CB}" presName="parTx" presStyleLbl="revTx" presStyleIdx="2" presStyleCnt="3">
        <dgm:presLayoutVars>
          <dgm:chMax val="0"/>
          <dgm:chPref val="0"/>
        </dgm:presLayoutVars>
      </dgm:prSet>
      <dgm:spPr/>
    </dgm:pt>
  </dgm:ptLst>
  <dgm:cxnLst>
    <dgm:cxn modelId="{6DA08F23-586E-44E3-BC3F-DBA46E1867ED}" type="presOf" srcId="{D0BACD26-B00A-42A2-AEAD-602838B42087}" destId="{B1BB3D27-8CBD-41DE-BAC3-533C28A16815}" srcOrd="0" destOrd="0" presId="urn:microsoft.com/office/officeart/2018/2/layout/IconVerticalSolidList"/>
    <dgm:cxn modelId="{ABC96450-9660-4DA4-A320-320FB39E3E25}" srcId="{D0BACD26-B00A-42A2-AEAD-602838B42087}" destId="{CB3C4FDC-8028-4129-B7AA-E5D61CD92257}" srcOrd="1" destOrd="0" parTransId="{62AC478B-EA07-4AFE-921C-FEB9635DA216}" sibTransId="{6EC12B72-9CAC-4BE9-991E-1F97A8E0291D}"/>
    <dgm:cxn modelId="{6E778351-7DBF-49FF-96F7-B55195478469}" type="presOf" srcId="{53622FD6-9115-4AB0-8CA9-07B4E7265B92}" destId="{29642474-B8F7-4AB7-A13C-26F0148643AC}" srcOrd="0" destOrd="0" presId="urn:microsoft.com/office/officeart/2018/2/layout/IconVerticalSolidList"/>
    <dgm:cxn modelId="{8D72FBB6-A2AC-423A-96B1-9A704DDB758A}" type="presOf" srcId="{A2A945EF-F6EA-48FC-9E85-9243BD8FC1CB}" destId="{796676FA-BCED-423B-8A47-C73179F90C7B}" srcOrd="0" destOrd="0" presId="urn:microsoft.com/office/officeart/2018/2/layout/IconVerticalSolidList"/>
    <dgm:cxn modelId="{C5D1F3E2-CB98-4B30-8CF6-912E2629B6B8}" srcId="{D0BACD26-B00A-42A2-AEAD-602838B42087}" destId="{A2A945EF-F6EA-48FC-9E85-9243BD8FC1CB}" srcOrd="2" destOrd="0" parTransId="{C151A838-B705-4A57-B5C4-C4B3B2657BDA}" sibTransId="{39FECF3B-34CB-4060-AF5B-55A234166E98}"/>
    <dgm:cxn modelId="{7E0823EB-BDE6-4487-B8EB-BB8BE75F866C}" srcId="{D0BACD26-B00A-42A2-AEAD-602838B42087}" destId="{53622FD6-9115-4AB0-8CA9-07B4E7265B92}" srcOrd="0" destOrd="0" parTransId="{EB25F2E9-D17D-41CE-8289-2FC1F8D3A3C8}" sibTransId="{E0E95265-4ABE-409E-AAD7-9522F2480BD8}"/>
    <dgm:cxn modelId="{A05555FB-340F-4352-92E6-9FE2B2393C73}" type="presOf" srcId="{CB3C4FDC-8028-4129-B7AA-E5D61CD92257}" destId="{162FF122-6C6F-482B-BB5B-1263D348BB4D}" srcOrd="0" destOrd="0" presId="urn:microsoft.com/office/officeart/2018/2/layout/IconVerticalSolidList"/>
    <dgm:cxn modelId="{EE5E31D5-A49A-456E-BA8B-CF70EBBC011A}" type="presParOf" srcId="{B1BB3D27-8CBD-41DE-BAC3-533C28A16815}" destId="{9046F565-172B-47C5-AA4F-FFE9DD3AC207}" srcOrd="0" destOrd="0" presId="urn:microsoft.com/office/officeart/2018/2/layout/IconVerticalSolidList"/>
    <dgm:cxn modelId="{84DCAC68-7E19-4EE8-9801-0E72C8D2E0E4}" type="presParOf" srcId="{9046F565-172B-47C5-AA4F-FFE9DD3AC207}" destId="{187D94A1-AAB8-4167-9891-A5FB39A29E20}" srcOrd="0" destOrd="0" presId="urn:microsoft.com/office/officeart/2018/2/layout/IconVerticalSolidList"/>
    <dgm:cxn modelId="{68D3B047-3686-429C-A044-0B4A2C584AD5}" type="presParOf" srcId="{9046F565-172B-47C5-AA4F-FFE9DD3AC207}" destId="{2FCFCB41-BD0C-4172-9DB3-C4EB1BB11462}" srcOrd="1" destOrd="0" presId="urn:microsoft.com/office/officeart/2018/2/layout/IconVerticalSolidList"/>
    <dgm:cxn modelId="{EA77C00F-6315-44DB-B23D-9DCE0802206F}" type="presParOf" srcId="{9046F565-172B-47C5-AA4F-FFE9DD3AC207}" destId="{18C0FC6F-89DA-40CA-B2C4-944F76610C48}" srcOrd="2" destOrd="0" presId="urn:microsoft.com/office/officeart/2018/2/layout/IconVerticalSolidList"/>
    <dgm:cxn modelId="{010A674E-8C2F-44A3-BCD4-FE0AE3429A53}" type="presParOf" srcId="{9046F565-172B-47C5-AA4F-FFE9DD3AC207}" destId="{29642474-B8F7-4AB7-A13C-26F0148643AC}" srcOrd="3" destOrd="0" presId="urn:microsoft.com/office/officeart/2018/2/layout/IconVerticalSolidList"/>
    <dgm:cxn modelId="{F587C86D-7A89-4C1E-AA34-FE1568555C11}" type="presParOf" srcId="{B1BB3D27-8CBD-41DE-BAC3-533C28A16815}" destId="{F6C47F0D-5EEB-4AD9-B8B6-34B6C73A4F9A}" srcOrd="1" destOrd="0" presId="urn:microsoft.com/office/officeart/2018/2/layout/IconVerticalSolidList"/>
    <dgm:cxn modelId="{888E360E-70FD-44E5-B7B5-5EC4BE7B1189}" type="presParOf" srcId="{B1BB3D27-8CBD-41DE-BAC3-533C28A16815}" destId="{DE25BCED-ACCC-467E-BD51-E4F5E3A1D91C}" srcOrd="2" destOrd="0" presId="urn:microsoft.com/office/officeart/2018/2/layout/IconVerticalSolidList"/>
    <dgm:cxn modelId="{FCB5F919-38C0-44EE-84AD-434247E69CB4}" type="presParOf" srcId="{DE25BCED-ACCC-467E-BD51-E4F5E3A1D91C}" destId="{4DDFDDD1-70F9-4248-85EE-BEA0B80F7DD7}" srcOrd="0" destOrd="0" presId="urn:microsoft.com/office/officeart/2018/2/layout/IconVerticalSolidList"/>
    <dgm:cxn modelId="{FBDC1B51-A80C-4D2D-86DC-4561C9AAC808}" type="presParOf" srcId="{DE25BCED-ACCC-467E-BD51-E4F5E3A1D91C}" destId="{F8F91613-061B-461A-A772-7E1F6E4C9BF6}" srcOrd="1" destOrd="0" presId="urn:microsoft.com/office/officeart/2018/2/layout/IconVerticalSolidList"/>
    <dgm:cxn modelId="{4BFDCADD-EEB5-4610-8F25-D853A6C6C6D5}" type="presParOf" srcId="{DE25BCED-ACCC-467E-BD51-E4F5E3A1D91C}" destId="{1F5AAFA4-DDB6-4BEA-B67A-78F2BAB8D7DC}" srcOrd="2" destOrd="0" presId="urn:microsoft.com/office/officeart/2018/2/layout/IconVerticalSolidList"/>
    <dgm:cxn modelId="{32A473E5-C224-41D6-A968-412AF0AA48FC}" type="presParOf" srcId="{DE25BCED-ACCC-467E-BD51-E4F5E3A1D91C}" destId="{162FF122-6C6F-482B-BB5B-1263D348BB4D}" srcOrd="3" destOrd="0" presId="urn:microsoft.com/office/officeart/2018/2/layout/IconVerticalSolidList"/>
    <dgm:cxn modelId="{107C165E-D5B4-44EF-B845-2F2DB295C122}" type="presParOf" srcId="{B1BB3D27-8CBD-41DE-BAC3-533C28A16815}" destId="{DB251C2D-CC16-44DB-8C16-7490343BB24F}" srcOrd="3" destOrd="0" presId="urn:microsoft.com/office/officeart/2018/2/layout/IconVerticalSolidList"/>
    <dgm:cxn modelId="{B6AB4745-0C23-4FEA-804C-1E2407A71B57}" type="presParOf" srcId="{B1BB3D27-8CBD-41DE-BAC3-533C28A16815}" destId="{3ACBF617-42D1-4384-BAE7-EF35038FA5F8}" srcOrd="4" destOrd="0" presId="urn:microsoft.com/office/officeart/2018/2/layout/IconVerticalSolidList"/>
    <dgm:cxn modelId="{54BC20DD-12EF-4C9C-96D1-41EBC2FC7734}" type="presParOf" srcId="{3ACBF617-42D1-4384-BAE7-EF35038FA5F8}" destId="{FE4B4C0C-9B35-41C3-B426-9EFB958BBB18}" srcOrd="0" destOrd="0" presId="urn:microsoft.com/office/officeart/2018/2/layout/IconVerticalSolidList"/>
    <dgm:cxn modelId="{4373FC17-0094-44D0-A76C-991AECE84B5A}" type="presParOf" srcId="{3ACBF617-42D1-4384-BAE7-EF35038FA5F8}" destId="{CAE777EE-561F-4393-B0B6-38DE5A55CA4A}" srcOrd="1" destOrd="0" presId="urn:microsoft.com/office/officeart/2018/2/layout/IconVerticalSolidList"/>
    <dgm:cxn modelId="{D513EBE0-45C9-4BBE-A661-78A9979316C9}" type="presParOf" srcId="{3ACBF617-42D1-4384-BAE7-EF35038FA5F8}" destId="{966D032C-8C7E-41CC-968C-F23B71617D72}" srcOrd="2" destOrd="0" presId="urn:microsoft.com/office/officeart/2018/2/layout/IconVerticalSolidList"/>
    <dgm:cxn modelId="{18058CD2-5921-4576-BB1E-2B60115FD0AD}" type="presParOf" srcId="{3ACBF617-42D1-4384-BAE7-EF35038FA5F8}" destId="{796676FA-BCED-423B-8A47-C73179F90C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4147C37-A131-453A-A3D7-953B574E67F6}" type="doc">
      <dgm:prSet loTypeId="urn:microsoft.com/office/officeart/2018/2/layout/IconVerticalSolidList" loCatId="icon" qsTypeId="urn:microsoft.com/office/officeart/2005/8/quickstyle/3d2" qsCatId="3D" csTypeId="urn:microsoft.com/office/officeart/2005/8/colors/accent1_2" csCatId="accent1" phldr="1"/>
      <dgm:spPr/>
      <dgm:t>
        <a:bodyPr/>
        <a:lstStyle/>
        <a:p>
          <a:endParaRPr lang="en-US"/>
        </a:p>
      </dgm:t>
    </dgm:pt>
    <dgm:pt modelId="{9B0FF2DA-841E-42EA-8072-502AA69EB253}">
      <dgm:prSet/>
      <dgm:spPr/>
      <dgm:t>
        <a:bodyPr/>
        <a:lstStyle/>
        <a:p>
          <a:pPr>
            <a:lnSpc>
              <a:spcPct val="100000"/>
            </a:lnSpc>
          </a:pPr>
          <a:r>
            <a:rPr lang="en-US"/>
            <a:t>Team members need to take more initiative.</a:t>
          </a:r>
        </a:p>
      </dgm:t>
    </dgm:pt>
    <dgm:pt modelId="{5B8545ED-E161-4D9E-AD54-8BFE682534B4}" type="parTrans" cxnId="{A2867EDA-EF0B-4E87-9726-A23302328465}">
      <dgm:prSet/>
      <dgm:spPr/>
      <dgm:t>
        <a:bodyPr/>
        <a:lstStyle/>
        <a:p>
          <a:endParaRPr lang="en-US"/>
        </a:p>
      </dgm:t>
    </dgm:pt>
    <dgm:pt modelId="{FFF1E7AE-BABC-463B-935E-52008E4D239F}" type="sibTrans" cxnId="{A2867EDA-EF0B-4E87-9726-A23302328465}">
      <dgm:prSet/>
      <dgm:spPr/>
      <dgm:t>
        <a:bodyPr/>
        <a:lstStyle/>
        <a:p>
          <a:endParaRPr lang="en-US"/>
        </a:p>
      </dgm:t>
    </dgm:pt>
    <dgm:pt modelId="{2201D698-6DB5-4588-98D5-93A8582173D4}">
      <dgm:prSet/>
      <dgm:spPr/>
      <dgm:t>
        <a:bodyPr/>
        <a:lstStyle/>
        <a:p>
          <a:pPr>
            <a:lnSpc>
              <a:spcPct val="100000"/>
            </a:lnSpc>
          </a:pPr>
          <a:r>
            <a:rPr lang="en-US"/>
            <a:t>Establish a better availability window for meetings.</a:t>
          </a:r>
        </a:p>
      </dgm:t>
    </dgm:pt>
    <dgm:pt modelId="{DCF72499-108E-47BD-B669-77FC5FD3EFD1}" type="parTrans" cxnId="{E662A3FE-A58A-4664-9FD8-E4CDC9B200B7}">
      <dgm:prSet/>
      <dgm:spPr/>
      <dgm:t>
        <a:bodyPr/>
        <a:lstStyle/>
        <a:p>
          <a:endParaRPr lang="en-US"/>
        </a:p>
      </dgm:t>
    </dgm:pt>
    <dgm:pt modelId="{3E893DBF-624C-45C8-A75C-401E69B5175E}" type="sibTrans" cxnId="{E662A3FE-A58A-4664-9FD8-E4CDC9B200B7}">
      <dgm:prSet/>
      <dgm:spPr/>
      <dgm:t>
        <a:bodyPr/>
        <a:lstStyle/>
        <a:p>
          <a:endParaRPr lang="en-US"/>
        </a:p>
      </dgm:t>
    </dgm:pt>
    <dgm:pt modelId="{EF3E3871-A7FF-4EEA-A917-367F3E6D1933}">
      <dgm:prSet/>
      <dgm:spPr/>
      <dgm:t>
        <a:bodyPr/>
        <a:lstStyle/>
        <a:p>
          <a:pPr>
            <a:lnSpc>
              <a:spcPct val="100000"/>
            </a:lnSpc>
          </a:pPr>
          <a:r>
            <a:rPr lang="en-US"/>
            <a:t>Sprint-planned items need to be enforced to avoid mid-sprint scope changes.</a:t>
          </a:r>
        </a:p>
      </dgm:t>
    </dgm:pt>
    <dgm:pt modelId="{2130B237-65A9-42F2-B6BC-D06EC8AFE3BB}" type="parTrans" cxnId="{C0809463-BEB4-4A57-A6C6-FF10E9A1360D}">
      <dgm:prSet/>
      <dgm:spPr/>
      <dgm:t>
        <a:bodyPr/>
        <a:lstStyle/>
        <a:p>
          <a:endParaRPr lang="en-US"/>
        </a:p>
      </dgm:t>
    </dgm:pt>
    <dgm:pt modelId="{14A34681-8138-4044-A1DB-7627F29E048D}" type="sibTrans" cxnId="{C0809463-BEB4-4A57-A6C6-FF10E9A1360D}">
      <dgm:prSet/>
      <dgm:spPr/>
      <dgm:t>
        <a:bodyPr/>
        <a:lstStyle/>
        <a:p>
          <a:endParaRPr lang="en-US"/>
        </a:p>
      </dgm:t>
    </dgm:pt>
    <dgm:pt modelId="{985E3853-61EE-4E35-BA34-76289C861940}">
      <dgm:prSet/>
      <dgm:spPr/>
      <dgm:t>
        <a:bodyPr/>
        <a:lstStyle/>
        <a:p>
          <a:pPr>
            <a:lnSpc>
              <a:spcPct val="100000"/>
            </a:lnSpc>
          </a:pPr>
          <a:r>
            <a:rPr lang="en-US"/>
            <a:t>We need to work on stories and tasks in a timely manner.</a:t>
          </a:r>
        </a:p>
      </dgm:t>
    </dgm:pt>
    <dgm:pt modelId="{1A25955D-829B-47EB-97CC-6A32AC2BDC43}" type="parTrans" cxnId="{69D1D25F-D447-49A3-BB35-45E20972E1EB}">
      <dgm:prSet/>
      <dgm:spPr/>
      <dgm:t>
        <a:bodyPr/>
        <a:lstStyle/>
        <a:p>
          <a:endParaRPr lang="en-US"/>
        </a:p>
      </dgm:t>
    </dgm:pt>
    <dgm:pt modelId="{BF283349-36F7-42EF-9FCC-5C55EF5FDA4F}" type="sibTrans" cxnId="{69D1D25F-D447-49A3-BB35-45E20972E1EB}">
      <dgm:prSet/>
      <dgm:spPr/>
      <dgm:t>
        <a:bodyPr/>
        <a:lstStyle/>
        <a:p>
          <a:endParaRPr lang="en-US"/>
        </a:p>
      </dgm:t>
    </dgm:pt>
    <dgm:pt modelId="{F6D1BCB3-717C-4DD9-A93F-4996865EE504}" type="pres">
      <dgm:prSet presAssocID="{64147C37-A131-453A-A3D7-953B574E67F6}" presName="root" presStyleCnt="0">
        <dgm:presLayoutVars>
          <dgm:dir/>
          <dgm:resizeHandles val="exact"/>
        </dgm:presLayoutVars>
      </dgm:prSet>
      <dgm:spPr/>
    </dgm:pt>
    <dgm:pt modelId="{E5C322AE-C0CD-453A-86F4-3811DEA8D575}" type="pres">
      <dgm:prSet presAssocID="{9B0FF2DA-841E-42EA-8072-502AA69EB253}" presName="compNode" presStyleCnt="0"/>
      <dgm:spPr/>
    </dgm:pt>
    <dgm:pt modelId="{2AF53089-3664-491A-AB6B-377749989F81}" type="pres">
      <dgm:prSet presAssocID="{9B0FF2DA-841E-42EA-8072-502AA69EB253}" presName="bgRect" presStyleLbl="bgShp" presStyleIdx="0" presStyleCnt="4"/>
      <dgm:spPr/>
    </dgm:pt>
    <dgm:pt modelId="{4F3AAA8C-4967-43F8-95A0-C960A7EA3B6E}" type="pres">
      <dgm:prSet presAssocID="{9B0FF2DA-841E-42EA-8072-502AA69EB2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753B9B01-DD32-4157-8A71-F278CD9E6E8D}" type="pres">
      <dgm:prSet presAssocID="{9B0FF2DA-841E-42EA-8072-502AA69EB253}" presName="spaceRect" presStyleCnt="0"/>
      <dgm:spPr/>
    </dgm:pt>
    <dgm:pt modelId="{D2BE5808-CF41-49C6-8F80-842FE225E884}" type="pres">
      <dgm:prSet presAssocID="{9B0FF2DA-841E-42EA-8072-502AA69EB253}" presName="parTx" presStyleLbl="revTx" presStyleIdx="0" presStyleCnt="4">
        <dgm:presLayoutVars>
          <dgm:chMax val="0"/>
          <dgm:chPref val="0"/>
        </dgm:presLayoutVars>
      </dgm:prSet>
      <dgm:spPr/>
    </dgm:pt>
    <dgm:pt modelId="{B5B1DFB3-A1BC-44F5-B3B8-367CE9E1D82A}" type="pres">
      <dgm:prSet presAssocID="{FFF1E7AE-BABC-463B-935E-52008E4D239F}" presName="sibTrans" presStyleCnt="0"/>
      <dgm:spPr/>
    </dgm:pt>
    <dgm:pt modelId="{F5889BEB-8ADA-4D36-BE9E-C20BFE9F1C85}" type="pres">
      <dgm:prSet presAssocID="{2201D698-6DB5-4588-98D5-93A8582173D4}" presName="compNode" presStyleCnt="0"/>
      <dgm:spPr/>
    </dgm:pt>
    <dgm:pt modelId="{4264E74A-C2F1-4614-A97D-4B3CD6811D9D}" type="pres">
      <dgm:prSet presAssocID="{2201D698-6DB5-4588-98D5-93A8582173D4}" presName="bgRect" presStyleLbl="bgShp" presStyleIdx="1" presStyleCnt="4"/>
      <dgm:spPr/>
    </dgm:pt>
    <dgm:pt modelId="{80E1B186-B26C-4621-A4E3-D248F9009326}" type="pres">
      <dgm:prSet presAssocID="{2201D698-6DB5-4588-98D5-93A8582173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3624824E-BBE2-4CC5-A18F-4BDDF46A098B}" type="pres">
      <dgm:prSet presAssocID="{2201D698-6DB5-4588-98D5-93A8582173D4}" presName="spaceRect" presStyleCnt="0"/>
      <dgm:spPr/>
    </dgm:pt>
    <dgm:pt modelId="{081F0E0D-6662-4045-AA65-96D57BFD54B2}" type="pres">
      <dgm:prSet presAssocID="{2201D698-6DB5-4588-98D5-93A8582173D4}" presName="parTx" presStyleLbl="revTx" presStyleIdx="1" presStyleCnt="4">
        <dgm:presLayoutVars>
          <dgm:chMax val="0"/>
          <dgm:chPref val="0"/>
        </dgm:presLayoutVars>
      </dgm:prSet>
      <dgm:spPr/>
    </dgm:pt>
    <dgm:pt modelId="{C5A7EB36-BAA1-4704-B6B0-39C0207DA2C2}" type="pres">
      <dgm:prSet presAssocID="{3E893DBF-624C-45C8-A75C-401E69B5175E}" presName="sibTrans" presStyleCnt="0"/>
      <dgm:spPr/>
    </dgm:pt>
    <dgm:pt modelId="{5C549E49-15BA-46BB-B08B-216385082A4A}" type="pres">
      <dgm:prSet presAssocID="{EF3E3871-A7FF-4EEA-A917-367F3E6D1933}" presName="compNode" presStyleCnt="0"/>
      <dgm:spPr/>
    </dgm:pt>
    <dgm:pt modelId="{57A9898D-1E17-4BC7-81F1-49A9C58FF589}" type="pres">
      <dgm:prSet presAssocID="{EF3E3871-A7FF-4EEA-A917-367F3E6D1933}" presName="bgRect" presStyleLbl="bgShp" presStyleIdx="2" presStyleCnt="4"/>
      <dgm:spPr/>
    </dgm:pt>
    <dgm:pt modelId="{AD3EFB61-1AB4-40CC-88D5-99BF7A880D3B}" type="pres">
      <dgm:prSet presAssocID="{EF3E3871-A7FF-4EEA-A917-367F3E6D19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rawl"/>
        </a:ext>
      </dgm:extLst>
    </dgm:pt>
    <dgm:pt modelId="{8AE078F1-9794-46D1-A129-6A46883A9A01}" type="pres">
      <dgm:prSet presAssocID="{EF3E3871-A7FF-4EEA-A917-367F3E6D1933}" presName="spaceRect" presStyleCnt="0"/>
      <dgm:spPr/>
    </dgm:pt>
    <dgm:pt modelId="{99202200-DE38-411E-AB3C-70639092B686}" type="pres">
      <dgm:prSet presAssocID="{EF3E3871-A7FF-4EEA-A917-367F3E6D1933}" presName="parTx" presStyleLbl="revTx" presStyleIdx="2" presStyleCnt="4">
        <dgm:presLayoutVars>
          <dgm:chMax val="0"/>
          <dgm:chPref val="0"/>
        </dgm:presLayoutVars>
      </dgm:prSet>
      <dgm:spPr/>
    </dgm:pt>
    <dgm:pt modelId="{B5001723-CCC7-4E30-87C0-8D0157BA1AFF}" type="pres">
      <dgm:prSet presAssocID="{14A34681-8138-4044-A1DB-7627F29E048D}" presName="sibTrans" presStyleCnt="0"/>
      <dgm:spPr/>
    </dgm:pt>
    <dgm:pt modelId="{E909E646-0FA4-4D16-A797-C55AC7C7CFAD}" type="pres">
      <dgm:prSet presAssocID="{985E3853-61EE-4E35-BA34-76289C861940}" presName="compNode" presStyleCnt="0"/>
      <dgm:spPr/>
    </dgm:pt>
    <dgm:pt modelId="{8441324E-7AB6-4886-99BB-B78674FD4D8D}" type="pres">
      <dgm:prSet presAssocID="{985E3853-61EE-4E35-BA34-76289C861940}" presName="bgRect" presStyleLbl="bgShp" presStyleIdx="3" presStyleCnt="4"/>
      <dgm:spPr/>
    </dgm:pt>
    <dgm:pt modelId="{1B55F76E-97DF-46ED-A49C-7FCE546AAA63}" type="pres">
      <dgm:prSet presAssocID="{985E3853-61EE-4E35-BA34-76289C8619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watch"/>
        </a:ext>
      </dgm:extLst>
    </dgm:pt>
    <dgm:pt modelId="{F3E145E3-6EAF-40DA-B9D7-0B0C34E96CD2}" type="pres">
      <dgm:prSet presAssocID="{985E3853-61EE-4E35-BA34-76289C861940}" presName="spaceRect" presStyleCnt="0"/>
      <dgm:spPr/>
    </dgm:pt>
    <dgm:pt modelId="{BD0358FE-9198-45F4-918F-124A92688CA6}" type="pres">
      <dgm:prSet presAssocID="{985E3853-61EE-4E35-BA34-76289C861940}" presName="parTx" presStyleLbl="revTx" presStyleIdx="3" presStyleCnt="4">
        <dgm:presLayoutVars>
          <dgm:chMax val="0"/>
          <dgm:chPref val="0"/>
        </dgm:presLayoutVars>
      </dgm:prSet>
      <dgm:spPr/>
    </dgm:pt>
  </dgm:ptLst>
  <dgm:cxnLst>
    <dgm:cxn modelId="{6A570B3B-85B0-4BDE-B935-AC86783CAAEB}" type="presOf" srcId="{985E3853-61EE-4E35-BA34-76289C861940}" destId="{BD0358FE-9198-45F4-918F-124A92688CA6}" srcOrd="0" destOrd="0" presId="urn:microsoft.com/office/officeart/2018/2/layout/IconVerticalSolidList"/>
    <dgm:cxn modelId="{69D1D25F-D447-49A3-BB35-45E20972E1EB}" srcId="{64147C37-A131-453A-A3D7-953B574E67F6}" destId="{985E3853-61EE-4E35-BA34-76289C861940}" srcOrd="3" destOrd="0" parTransId="{1A25955D-829B-47EB-97CC-6A32AC2BDC43}" sibTransId="{BF283349-36F7-42EF-9FCC-5C55EF5FDA4F}"/>
    <dgm:cxn modelId="{C0809463-BEB4-4A57-A6C6-FF10E9A1360D}" srcId="{64147C37-A131-453A-A3D7-953B574E67F6}" destId="{EF3E3871-A7FF-4EEA-A917-367F3E6D1933}" srcOrd="2" destOrd="0" parTransId="{2130B237-65A9-42F2-B6BC-D06EC8AFE3BB}" sibTransId="{14A34681-8138-4044-A1DB-7627F29E048D}"/>
    <dgm:cxn modelId="{D4939094-F5A9-43C2-8D8B-BD086EDCF856}" type="presOf" srcId="{EF3E3871-A7FF-4EEA-A917-367F3E6D1933}" destId="{99202200-DE38-411E-AB3C-70639092B686}" srcOrd="0" destOrd="0" presId="urn:microsoft.com/office/officeart/2018/2/layout/IconVerticalSolidList"/>
    <dgm:cxn modelId="{285DE0B4-6C55-4D61-A16F-B00AC88FE5CE}" type="presOf" srcId="{2201D698-6DB5-4588-98D5-93A8582173D4}" destId="{081F0E0D-6662-4045-AA65-96D57BFD54B2}" srcOrd="0" destOrd="0" presId="urn:microsoft.com/office/officeart/2018/2/layout/IconVerticalSolidList"/>
    <dgm:cxn modelId="{C05C75BF-1744-4DA1-BCF7-A8F535E146B4}" type="presOf" srcId="{9B0FF2DA-841E-42EA-8072-502AA69EB253}" destId="{D2BE5808-CF41-49C6-8F80-842FE225E884}" srcOrd="0" destOrd="0" presId="urn:microsoft.com/office/officeart/2018/2/layout/IconVerticalSolidList"/>
    <dgm:cxn modelId="{D5C892D5-EB03-49EC-B6E2-C405DB10C194}" type="presOf" srcId="{64147C37-A131-453A-A3D7-953B574E67F6}" destId="{F6D1BCB3-717C-4DD9-A93F-4996865EE504}" srcOrd="0" destOrd="0" presId="urn:microsoft.com/office/officeart/2018/2/layout/IconVerticalSolidList"/>
    <dgm:cxn modelId="{A2867EDA-EF0B-4E87-9726-A23302328465}" srcId="{64147C37-A131-453A-A3D7-953B574E67F6}" destId="{9B0FF2DA-841E-42EA-8072-502AA69EB253}" srcOrd="0" destOrd="0" parTransId="{5B8545ED-E161-4D9E-AD54-8BFE682534B4}" sibTransId="{FFF1E7AE-BABC-463B-935E-52008E4D239F}"/>
    <dgm:cxn modelId="{E662A3FE-A58A-4664-9FD8-E4CDC9B200B7}" srcId="{64147C37-A131-453A-A3D7-953B574E67F6}" destId="{2201D698-6DB5-4588-98D5-93A8582173D4}" srcOrd="1" destOrd="0" parTransId="{DCF72499-108E-47BD-B669-77FC5FD3EFD1}" sibTransId="{3E893DBF-624C-45C8-A75C-401E69B5175E}"/>
    <dgm:cxn modelId="{4E0B5399-D7D0-4534-B89B-2C9A45BC71B0}" type="presParOf" srcId="{F6D1BCB3-717C-4DD9-A93F-4996865EE504}" destId="{E5C322AE-C0CD-453A-86F4-3811DEA8D575}" srcOrd="0" destOrd="0" presId="urn:microsoft.com/office/officeart/2018/2/layout/IconVerticalSolidList"/>
    <dgm:cxn modelId="{01F59AF2-B2D8-43A2-BD96-297B87FEB2AC}" type="presParOf" srcId="{E5C322AE-C0CD-453A-86F4-3811DEA8D575}" destId="{2AF53089-3664-491A-AB6B-377749989F81}" srcOrd="0" destOrd="0" presId="urn:microsoft.com/office/officeart/2018/2/layout/IconVerticalSolidList"/>
    <dgm:cxn modelId="{6C710065-B073-475A-964C-6B92510DC925}" type="presParOf" srcId="{E5C322AE-C0CD-453A-86F4-3811DEA8D575}" destId="{4F3AAA8C-4967-43F8-95A0-C960A7EA3B6E}" srcOrd="1" destOrd="0" presId="urn:microsoft.com/office/officeart/2018/2/layout/IconVerticalSolidList"/>
    <dgm:cxn modelId="{F39EA1D4-CFE5-43C4-9D05-E6418DC09667}" type="presParOf" srcId="{E5C322AE-C0CD-453A-86F4-3811DEA8D575}" destId="{753B9B01-DD32-4157-8A71-F278CD9E6E8D}" srcOrd="2" destOrd="0" presId="urn:microsoft.com/office/officeart/2018/2/layout/IconVerticalSolidList"/>
    <dgm:cxn modelId="{EA30B393-A4E6-4507-8632-38867A06D1E1}" type="presParOf" srcId="{E5C322AE-C0CD-453A-86F4-3811DEA8D575}" destId="{D2BE5808-CF41-49C6-8F80-842FE225E884}" srcOrd="3" destOrd="0" presId="urn:microsoft.com/office/officeart/2018/2/layout/IconVerticalSolidList"/>
    <dgm:cxn modelId="{FA930EC8-6B0F-4051-BA93-4048D818590C}" type="presParOf" srcId="{F6D1BCB3-717C-4DD9-A93F-4996865EE504}" destId="{B5B1DFB3-A1BC-44F5-B3B8-367CE9E1D82A}" srcOrd="1" destOrd="0" presId="urn:microsoft.com/office/officeart/2018/2/layout/IconVerticalSolidList"/>
    <dgm:cxn modelId="{245DAE46-4CC3-4317-B4FD-678EFC01DF4F}" type="presParOf" srcId="{F6D1BCB3-717C-4DD9-A93F-4996865EE504}" destId="{F5889BEB-8ADA-4D36-BE9E-C20BFE9F1C85}" srcOrd="2" destOrd="0" presId="urn:microsoft.com/office/officeart/2018/2/layout/IconVerticalSolidList"/>
    <dgm:cxn modelId="{990265FF-2B82-4724-86DF-17271E3D6D9C}" type="presParOf" srcId="{F5889BEB-8ADA-4D36-BE9E-C20BFE9F1C85}" destId="{4264E74A-C2F1-4614-A97D-4B3CD6811D9D}" srcOrd="0" destOrd="0" presId="urn:microsoft.com/office/officeart/2018/2/layout/IconVerticalSolidList"/>
    <dgm:cxn modelId="{93F0127E-12A1-4874-8A64-1A4C3DA50CFF}" type="presParOf" srcId="{F5889BEB-8ADA-4D36-BE9E-C20BFE9F1C85}" destId="{80E1B186-B26C-4621-A4E3-D248F9009326}" srcOrd="1" destOrd="0" presId="urn:microsoft.com/office/officeart/2018/2/layout/IconVerticalSolidList"/>
    <dgm:cxn modelId="{13066B80-9745-4183-87EC-711773A4595E}" type="presParOf" srcId="{F5889BEB-8ADA-4D36-BE9E-C20BFE9F1C85}" destId="{3624824E-BBE2-4CC5-A18F-4BDDF46A098B}" srcOrd="2" destOrd="0" presId="urn:microsoft.com/office/officeart/2018/2/layout/IconVerticalSolidList"/>
    <dgm:cxn modelId="{6DBE3D38-6D95-41F9-BE21-A593619546AA}" type="presParOf" srcId="{F5889BEB-8ADA-4D36-BE9E-C20BFE9F1C85}" destId="{081F0E0D-6662-4045-AA65-96D57BFD54B2}" srcOrd="3" destOrd="0" presId="urn:microsoft.com/office/officeart/2018/2/layout/IconVerticalSolidList"/>
    <dgm:cxn modelId="{527541A3-FF40-44FC-8C63-A9E6D11AF7DF}" type="presParOf" srcId="{F6D1BCB3-717C-4DD9-A93F-4996865EE504}" destId="{C5A7EB36-BAA1-4704-B6B0-39C0207DA2C2}" srcOrd="3" destOrd="0" presId="urn:microsoft.com/office/officeart/2018/2/layout/IconVerticalSolidList"/>
    <dgm:cxn modelId="{AEB57D1E-9CDF-46B7-989E-109A069592ED}" type="presParOf" srcId="{F6D1BCB3-717C-4DD9-A93F-4996865EE504}" destId="{5C549E49-15BA-46BB-B08B-216385082A4A}" srcOrd="4" destOrd="0" presId="urn:microsoft.com/office/officeart/2018/2/layout/IconVerticalSolidList"/>
    <dgm:cxn modelId="{760B8AA2-0EA0-4335-9892-62FA156EE34C}" type="presParOf" srcId="{5C549E49-15BA-46BB-B08B-216385082A4A}" destId="{57A9898D-1E17-4BC7-81F1-49A9C58FF589}" srcOrd="0" destOrd="0" presId="urn:microsoft.com/office/officeart/2018/2/layout/IconVerticalSolidList"/>
    <dgm:cxn modelId="{934295A8-83EB-4EDA-9AFB-682820024043}" type="presParOf" srcId="{5C549E49-15BA-46BB-B08B-216385082A4A}" destId="{AD3EFB61-1AB4-40CC-88D5-99BF7A880D3B}" srcOrd="1" destOrd="0" presId="urn:microsoft.com/office/officeart/2018/2/layout/IconVerticalSolidList"/>
    <dgm:cxn modelId="{F9E1F9FF-1B40-47EB-990B-F6CD64897A11}" type="presParOf" srcId="{5C549E49-15BA-46BB-B08B-216385082A4A}" destId="{8AE078F1-9794-46D1-A129-6A46883A9A01}" srcOrd="2" destOrd="0" presId="urn:microsoft.com/office/officeart/2018/2/layout/IconVerticalSolidList"/>
    <dgm:cxn modelId="{368E736E-164C-495F-85D2-9634A8346A53}" type="presParOf" srcId="{5C549E49-15BA-46BB-B08B-216385082A4A}" destId="{99202200-DE38-411E-AB3C-70639092B686}" srcOrd="3" destOrd="0" presId="urn:microsoft.com/office/officeart/2018/2/layout/IconVerticalSolidList"/>
    <dgm:cxn modelId="{9226A645-171D-4FC0-BEB3-BF69B7550AEA}" type="presParOf" srcId="{F6D1BCB3-717C-4DD9-A93F-4996865EE504}" destId="{B5001723-CCC7-4E30-87C0-8D0157BA1AFF}" srcOrd="5" destOrd="0" presId="urn:microsoft.com/office/officeart/2018/2/layout/IconVerticalSolidList"/>
    <dgm:cxn modelId="{8170EE71-C78F-40AD-B5DD-A9A460492C62}" type="presParOf" srcId="{F6D1BCB3-717C-4DD9-A93F-4996865EE504}" destId="{E909E646-0FA4-4D16-A797-C55AC7C7CFAD}" srcOrd="6" destOrd="0" presId="urn:microsoft.com/office/officeart/2018/2/layout/IconVerticalSolidList"/>
    <dgm:cxn modelId="{C0FEBBD0-ADDF-483C-88AE-8899E8D290EE}" type="presParOf" srcId="{E909E646-0FA4-4D16-A797-C55AC7C7CFAD}" destId="{8441324E-7AB6-4886-99BB-B78674FD4D8D}" srcOrd="0" destOrd="0" presId="urn:microsoft.com/office/officeart/2018/2/layout/IconVerticalSolidList"/>
    <dgm:cxn modelId="{74B21266-BF67-40CC-BEF9-D0EA55DA8174}" type="presParOf" srcId="{E909E646-0FA4-4D16-A797-C55AC7C7CFAD}" destId="{1B55F76E-97DF-46ED-A49C-7FCE546AAA63}" srcOrd="1" destOrd="0" presId="urn:microsoft.com/office/officeart/2018/2/layout/IconVerticalSolidList"/>
    <dgm:cxn modelId="{8BF0CA9C-A218-4A3E-8B79-C0FFE5F398BC}" type="presParOf" srcId="{E909E646-0FA4-4D16-A797-C55AC7C7CFAD}" destId="{F3E145E3-6EAF-40DA-B9D7-0B0C34E96CD2}" srcOrd="2" destOrd="0" presId="urn:microsoft.com/office/officeart/2018/2/layout/IconVerticalSolidList"/>
    <dgm:cxn modelId="{DA966D74-374B-4C60-8C4E-AF315C536CD7}" type="presParOf" srcId="{E909E646-0FA4-4D16-A797-C55AC7C7CFAD}" destId="{BD0358FE-9198-45F4-918F-124A92688CA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FACA0-3FFE-4F96-8873-26A85E924B86}">
      <dsp:nvSpPr>
        <dsp:cNvPr id="0" name=""/>
        <dsp:cNvSpPr/>
      </dsp:nvSpPr>
      <dsp:spPr>
        <a:xfrm rot="5400000">
          <a:off x="-202269" y="61800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9E0D61-54C2-47F2-B050-7C350278503B}">
      <dsp:nvSpPr>
        <dsp:cNvPr id="0" name=""/>
        <dsp:cNvSpPr/>
      </dsp:nvSpPr>
      <dsp:spPr>
        <a:xfrm>
          <a:off x="3111" y="3737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Improvement from Professor’s Feedback</a:t>
          </a:r>
        </a:p>
      </dsp:txBody>
      <dsp:txXfrm>
        <a:off x="24459" y="58722"/>
        <a:ext cx="1172090" cy="686176"/>
      </dsp:txXfrm>
    </dsp:sp>
    <dsp:sp modelId="{781BEA81-4378-4998-A625-969366E6BFC2}">
      <dsp:nvSpPr>
        <dsp:cNvPr id="0" name=""/>
        <dsp:cNvSpPr/>
      </dsp:nvSpPr>
      <dsp:spPr>
        <a:xfrm rot="5400000">
          <a:off x="-202269"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9B5F9B-12ED-46A9-9ACF-9B48B3A7AB7D}">
      <dsp:nvSpPr>
        <dsp:cNvPr id="0" name=""/>
        <dsp:cNvSpPr/>
      </dsp:nvSpPr>
      <dsp:spPr>
        <a:xfrm>
          <a:off x="3111"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Problem Statement</a:t>
          </a:r>
        </a:p>
      </dsp:txBody>
      <dsp:txXfrm>
        <a:off x="24459" y="969812"/>
        <a:ext cx="1172090" cy="686176"/>
      </dsp:txXfrm>
    </dsp:sp>
    <dsp:sp modelId="{3AE85B07-91D2-42E7-8FFC-95B910FFA422}">
      <dsp:nvSpPr>
        <dsp:cNvPr id="0" name=""/>
        <dsp:cNvSpPr/>
      </dsp:nvSpPr>
      <dsp:spPr>
        <a:xfrm rot="5400000">
          <a:off x="-202269"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115865-6921-44D3-9669-B65929C81C50}">
      <dsp:nvSpPr>
        <dsp:cNvPr id="0" name=""/>
        <dsp:cNvSpPr/>
      </dsp:nvSpPr>
      <dsp:spPr>
        <a:xfrm>
          <a:off x="3111"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Project Description</a:t>
          </a:r>
        </a:p>
      </dsp:txBody>
      <dsp:txXfrm>
        <a:off x="24459" y="1880902"/>
        <a:ext cx="1172090" cy="686176"/>
      </dsp:txXfrm>
    </dsp:sp>
    <dsp:sp modelId="{70C03A19-C6D1-46E8-92DE-43F0EAC80050}">
      <dsp:nvSpPr>
        <dsp:cNvPr id="0" name=""/>
        <dsp:cNvSpPr/>
      </dsp:nvSpPr>
      <dsp:spPr>
        <a:xfrm>
          <a:off x="253275" y="2895726"/>
          <a:ext cx="1608459"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DAA5A2-80B2-406F-9568-EA925FB6D441}">
      <dsp:nvSpPr>
        <dsp:cNvPr id="0" name=""/>
        <dsp:cNvSpPr/>
      </dsp:nvSpPr>
      <dsp:spPr>
        <a:xfrm>
          <a:off x="3111"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Personas</a:t>
          </a:r>
        </a:p>
      </dsp:txBody>
      <dsp:txXfrm>
        <a:off x="24459" y="2791992"/>
        <a:ext cx="1172090" cy="686176"/>
      </dsp:txXfrm>
    </dsp:sp>
    <dsp:sp modelId="{4952AAB0-E156-4244-875D-8B02C44ED4A7}">
      <dsp:nvSpPr>
        <dsp:cNvPr id="0" name=""/>
        <dsp:cNvSpPr/>
      </dsp:nvSpPr>
      <dsp:spPr>
        <a:xfrm rot="16200000">
          <a:off x="1413396"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B396F9-970D-4205-B507-5F0447F22213}">
      <dsp:nvSpPr>
        <dsp:cNvPr id="0" name=""/>
        <dsp:cNvSpPr/>
      </dsp:nvSpPr>
      <dsp:spPr>
        <a:xfrm>
          <a:off x="1618777"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MVP</a:t>
          </a:r>
        </a:p>
      </dsp:txBody>
      <dsp:txXfrm>
        <a:off x="1640125" y="2791992"/>
        <a:ext cx="1172090" cy="686176"/>
      </dsp:txXfrm>
    </dsp:sp>
    <dsp:sp modelId="{8ACD4CB7-3A97-4876-B73E-BF554DE8C99E}">
      <dsp:nvSpPr>
        <dsp:cNvPr id="0" name=""/>
        <dsp:cNvSpPr/>
      </dsp:nvSpPr>
      <dsp:spPr>
        <a:xfrm rot="16200000">
          <a:off x="1413396"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A604A9-178D-4E1A-AED1-D7F64CB88D60}">
      <dsp:nvSpPr>
        <dsp:cNvPr id="0" name=""/>
        <dsp:cNvSpPr/>
      </dsp:nvSpPr>
      <dsp:spPr>
        <a:xfrm>
          <a:off x="1618777"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Technologies</a:t>
          </a:r>
        </a:p>
      </dsp:txBody>
      <dsp:txXfrm>
        <a:off x="1640125" y="1880902"/>
        <a:ext cx="1172090" cy="686176"/>
      </dsp:txXfrm>
    </dsp:sp>
    <dsp:sp modelId="{082E5852-CE6D-4C30-B966-18BE013D71B7}">
      <dsp:nvSpPr>
        <dsp:cNvPr id="0" name=""/>
        <dsp:cNvSpPr/>
      </dsp:nvSpPr>
      <dsp:spPr>
        <a:xfrm rot="16200000">
          <a:off x="1413396" y="61800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C2CA3F-378F-4EC6-9F00-30184E96AAAC}">
      <dsp:nvSpPr>
        <dsp:cNvPr id="0" name=""/>
        <dsp:cNvSpPr/>
      </dsp:nvSpPr>
      <dsp:spPr>
        <a:xfrm>
          <a:off x="1618777"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Architecture Diagram</a:t>
          </a:r>
        </a:p>
      </dsp:txBody>
      <dsp:txXfrm>
        <a:off x="1640125" y="969812"/>
        <a:ext cx="1172090" cy="686176"/>
      </dsp:txXfrm>
    </dsp:sp>
    <dsp:sp modelId="{94F870F8-A920-44A8-9316-E53B05F2C0CA}">
      <dsp:nvSpPr>
        <dsp:cNvPr id="0" name=""/>
        <dsp:cNvSpPr/>
      </dsp:nvSpPr>
      <dsp:spPr>
        <a:xfrm>
          <a:off x="1868941" y="162456"/>
          <a:ext cx="1608459"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585F80-8FDF-4E59-B58B-3F59ED2C942D}">
      <dsp:nvSpPr>
        <dsp:cNvPr id="0" name=""/>
        <dsp:cNvSpPr/>
      </dsp:nvSpPr>
      <dsp:spPr>
        <a:xfrm>
          <a:off x="1618777" y="3737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Sprint 3 Recap</a:t>
          </a:r>
        </a:p>
      </dsp:txBody>
      <dsp:txXfrm>
        <a:off x="1640125" y="58722"/>
        <a:ext cx="1172090" cy="686176"/>
      </dsp:txXfrm>
    </dsp:sp>
    <dsp:sp modelId="{96CC2F15-D2F0-45C7-B602-CF71EC5728F3}">
      <dsp:nvSpPr>
        <dsp:cNvPr id="0" name=""/>
        <dsp:cNvSpPr/>
      </dsp:nvSpPr>
      <dsp:spPr>
        <a:xfrm rot="5400000">
          <a:off x="3029063" y="61800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854472-370D-4738-A952-FCE912682A46}">
      <dsp:nvSpPr>
        <dsp:cNvPr id="0" name=""/>
        <dsp:cNvSpPr/>
      </dsp:nvSpPr>
      <dsp:spPr>
        <a:xfrm>
          <a:off x="3234443" y="3737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Product Backlog</a:t>
          </a:r>
        </a:p>
      </dsp:txBody>
      <dsp:txXfrm>
        <a:off x="3255791" y="58722"/>
        <a:ext cx="1172090" cy="686176"/>
      </dsp:txXfrm>
    </dsp:sp>
    <dsp:sp modelId="{8A9F120B-E595-4749-88EB-71BDDF537697}">
      <dsp:nvSpPr>
        <dsp:cNvPr id="0" name=""/>
        <dsp:cNvSpPr/>
      </dsp:nvSpPr>
      <dsp:spPr>
        <a:xfrm rot="5400000">
          <a:off x="3029063"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E26396-3E01-4662-B4FB-31947107B118}">
      <dsp:nvSpPr>
        <dsp:cNvPr id="0" name=""/>
        <dsp:cNvSpPr/>
      </dsp:nvSpPr>
      <dsp:spPr>
        <a:xfrm>
          <a:off x="3234443"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Sprint Backlog</a:t>
          </a:r>
        </a:p>
      </dsp:txBody>
      <dsp:txXfrm>
        <a:off x="3255791" y="969812"/>
        <a:ext cx="1172090" cy="686176"/>
      </dsp:txXfrm>
    </dsp:sp>
    <dsp:sp modelId="{E593F1A5-4AD1-4D81-A609-7E603F67A577}">
      <dsp:nvSpPr>
        <dsp:cNvPr id="0" name=""/>
        <dsp:cNvSpPr/>
      </dsp:nvSpPr>
      <dsp:spPr>
        <a:xfrm rot="5400000">
          <a:off x="3029063"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65B4A8-8362-42A6-82F2-5326D8B91491}">
      <dsp:nvSpPr>
        <dsp:cNvPr id="0" name=""/>
        <dsp:cNvSpPr/>
      </dsp:nvSpPr>
      <dsp:spPr>
        <a:xfrm>
          <a:off x="3234443"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Metrics</a:t>
          </a:r>
        </a:p>
      </dsp:txBody>
      <dsp:txXfrm>
        <a:off x="3255791" y="1880902"/>
        <a:ext cx="1172090" cy="686176"/>
      </dsp:txXfrm>
    </dsp:sp>
    <dsp:sp modelId="{FA1D0D38-4253-4B65-8F86-598668DE977F}">
      <dsp:nvSpPr>
        <dsp:cNvPr id="0" name=""/>
        <dsp:cNvSpPr/>
      </dsp:nvSpPr>
      <dsp:spPr>
        <a:xfrm>
          <a:off x="3484608" y="2895726"/>
          <a:ext cx="1608459"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7416F3-0F5B-4C03-BF75-CEE8004573F7}">
      <dsp:nvSpPr>
        <dsp:cNvPr id="0" name=""/>
        <dsp:cNvSpPr/>
      </dsp:nvSpPr>
      <dsp:spPr>
        <a:xfrm>
          <a:off x="3234443"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Retrospective</a:t>
          </a:r>
        </a:p>
      </dsp:txBody>
      <dsp:txXfrm>
        <a:off x="3255791" y="2791992"/>
        <a:ext cx="1172090" cy="686176"/>
      </dsp:txXfrm>
    </dsp:sp>
    <dsp:sp modelId="{314AEEBE-0036-4752-95D7-99AE2C45EB7A}">
      <dsp:nvSpPr>
        <dsp:cNvPr id="0" name=""/>
        <dsp:cNvSpPr/>
      </dsp:nvSpPr>
      <dsp:spPr>
        <a:xfrm rot="16200000">
          <a:off x="4644729" y="244018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B12787-7E63-4720-A609-B2BBF22398D9}">
      <dsp:nvSpPr>
        <dsp:cNvPr id="0" name=""/>
        <dsp:cNvSpPr/>
      </dsp:nvSpPr>
      <dsp:spPr>
        <a:xfrm>
          <a:off x="4850110" y="277064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Sprint 5</a:t>
          </a:r>
        </a:p>
      </dsp:txBody>
      <dsp:txXfrm>
        <a:off x="4871458" y="2791992"/>
        <a:ext cx="1172090" cy="686176"/>
      </dsp:txXfrm>
    </dsp:sp>
    <dsp:sp modelId="{00207719-1D82-4749-ACB3-9AFFB0905B3B}">
      <dsp:nvSpPr>
        <dsp:cNvPr id="0" name=""/>
        <dsp:cNvSpPr/>
      </dsp:nvSpPr>
      <dsp:spPr>
        <a:xfrm rot="16200000">
          <a:off x="4644729" y="1529091"/>
          <a:ext cx="903883" cy="1093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792EC0-22EE-4326-9AA7-8D672B514D8A}">
      <dsp:nvSpPr>
        <dsp:cNvPr id="0" name=""/>
        <dsp:cNvSpPr/>
      </dsp:nvSpPr>
      <dsp:spPr>
        <a:xfrm>
          <a:off x="4850110" y="185955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Project Demo</a:t>
          </a:r>
        </a:p>
      </dsp:txBody>
      <dsp:txXfrm>
        <a:off x="4871458" y="1880902"/>
        <a:ext cx="1172090" cy="686176"/>
      </dsp:txXfrm>
    </dsp:sp>
    <dsp:sp modelId="{F686D8B1-E19B-47F8-BCE4-6EF8A5CFA77D}">
      <dsp:nvSpPr>
        <dsp:cNvPr id="0" name=""/>
        <dsp:cNvSpPr/>
      </dsp:nvSpPr>
      <dsp:spPr>
        <a:xfrm>
          <a:off x="4850110" y="948464"/>
          <a:ext cx="1214786" cy="7288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Live Application Demo</a:t>
          </a:r>
        </a:p>
      </dsp:txBody>
      <dsp:txXfrm>
        <a:off x="4871458" y="969812"/>
        <a:ext cx="1172090" cy="686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5D62A-A23A-4C0E-ABCE-FA8D81DF2AF6}">
      <dsp:nvSpPr>
        <dsp:cNvPr id="0" name=""/>
        <dsp:cNvSpPr/>
      </dsp:nvSpPr>
      <dsp:spPr>
        <a:xfrm>
          <a:off x="0" y="34965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1: Homepage</a:t>
          </a:r>
        </a:p>
      </dsp:txBody>
      <dsp:txXfrm>
        <a:off x="28100" y="377750"/>
        <a:ext cx="5715491" cy="519439"/>
      </dsp:txXfrm>
    </dsp:sp>
    <dsp:sp modelId="{B97426B8-37CB-4D3F-A59F-B157E8B3FC93}">
      <dsp:nvSpPr>
        <dsp:cNvPr id="0" name=""/>
        <dsp:cNvSpPr/>
      </dsp:nvSpPr>
      <dsp:spPr>
        <a:xfrm>
          <a:off x="0" y="99441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2: Service Catalog</a:t>
          </a:r>
        </a:p>
      </dsp:txBody>
      <dsp:txXfrm>
        <a:off x="28100" y="1022510"/>
        <a:ext cx="5715491" cy="519439"/>
      </dsp:txXfrm>
    </dsp:sp>
    <dsp:sp modelId="{BA8E437D-8322-4812-9F48-8C2217502051}">
      <dsp:nvSpPr>
        <dsp:cNvPr id="0" name=""/>
        <dsp:cNvSpPr/>
      </dsp:nvSpPr>
      <dsp:spPr>
        <a:xfrm>
          <a:off x="0" y="163917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3: Cancel Booking</a:t>
          </a:r>
        </a:p>
      </dsp:txBody>
      <dsp:txXfrm>
        <a:off x="28100" y="1667270"/>
        <a:ext cx="5715491" cy="519439"/>
      </dsp:txXfrm>
    </dsp:sp>
    <dsp:sp modelId="{E8DABE14-BAD1-4C0D-8F20-7B57F2397D52}">
      <dsp:nvSpPr>
        <dsp:cNvPr id="0" name=""/>
        <dsp:cNvSpPr/>
      </dsp:nvSpPr>
      <dsp:spPr>
        <a:xfrm>
          <a:off x="0" y="2283930"/>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4: Registration – Customer and Professional</a:t>
          </a:r>
        </a:p>
      </dsp:txBody>
      <dsp:txXfrm>
        <a:off x="28100" y="2312030"/>
        <a:ext cx="5715491" cy="519439"/>
      </dsp:txXfrm>
    </dsp:sp>
    <dsp:sp modelId="{87C528CA-E1A8-4978-BE16-FE2010997E86}">
      <dsp:nvSpPr>
        <dsp:cNvPr id="0" name=""/>
        <dsp:cNvSpPr/>
      </dsp:nvSpPr>
      <dsp:spPr>
        <a:xfrm>
          <a:off x="0" y="2928689"/>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5: Login - Customer and Professional</a:t>
          </a:r>
        </a:p>
      </dsp:txBody>
      <dsp:txXfrm>
        <a:off x="28100" y="2956789"/>
        <a:ext cx="5715491" cy="519439"/>
      </dsp:txXfrm>
    </dsp:sp>
    <dsp:sp modelId="{B2DBE49A-154B-4A93-9439-25BE35D48B44}">
      <dsp:nvSpPr>
        <dsp:cNvPr id="0" name=""/>
        <dsp:cNvSpPr/>
      </dsp:nvSpPr>
      <dsp:spPr>
        <a:xfrm>
          <a:off x="0" y="3573449"/>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6: Book – Calendar and Time</a:t>
          </a:r>
        </a:p>
      </dsp:txBody>
      <dsp:txXfrm>
        <a:off x="28100" y="3601549"/>
        <a:ext cx="5715491" cy="519439"/>
      </dsp:txXfrm>
    </dsp:sp>
    <dsp:sp modelId="{FF8E8D29-FAA4-4AAC-B539-9161EA40A1EE}">
      <dsp:nvSpPr>
        <dsp:cNvPr id="0" name=""/>
        <dsp:cNvSpPr/>
      </dsp:nvSpPr>
      <dsp:spPr>
        <a:xfrm>
          <a:off x="0" y="4218209"/>
          <a:ext cx="5771691"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7: Booking Confirmation via email or in-app</a:t>
          </a:r>
        </a:p>
      </dsp:txBody>
      <dsp:txXfrm>
        <a:off x="28100" y="4246309"/>
        <a:ext cx="5715491" cy="519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D94A1-AAB8-4167-9891-A5FB39A29E20}">
      <dsp:nvSpPr>
        <dsp:cNvPr id="0" name=""/>
        <dsp:cNvSpPr/>
      </dsp:nvSpPr>
      <dsp:spPr>
        <a:xfrm>
          <a:off x="0" y="22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FCFCB41-BD0C-4172-9DB3-C4EB1BB11462}">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9642474-B8F7-4AB7-A13C-26F0148643AC}">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dirty="0"/>
            <a:t>Division of tasks was overall done well, with regards to Frontend and Backend.</a:t>
          </a:r>
        </a:p>
      </dsp:txBody>
      <dsp:txXfrm>
        <a:off x="1337397" y="2284"/>
        <a:ext cx="4926242" cy="1157919"/>
      </dsp:txXfrm>
    </dsp:sp>
    <dsp:sp modelId="{4DDFDDD1-70F9-4248-85EE-BEA0B80F7DD7}">
      <dsp:nvSpPr>
        <dsp:cNvPr id="0" name=""/>
        <dsp:cNvSpPr/>
      </dsp:nvSpPr>
      <dsp:spPr>
        <a:xfrm>
          <a:off x="0" y="14496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8F91613-061B-461A-A772-7E1F6E4C9BF6}">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2FF122-6C6F-482B-BB5B-1263D348BB4D}">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dirty="0"/>
            <a:t>Completing our work on time.</a:t>
          </a:r>
        </a:p>
      </dsp:txBody>
      <dsp:txXfrm>
        <a:off x="1337397" y="1449684"/>
        <a:ext cx="4926242" cy="1157919"/>
      </dsp:txXfrm>
    </dsp:sp>
    <dsp:sp modelId="{FE4B4C0C-9B35-41C3-B426-9EFB958BBB18}">
      <dsp:nvSpPr>
        <dsp:cNvPr id="0" name=""/>
        <dsp:cNvSpPr/>
      </dsp:nvSpPr>
      <dsp:spPr>
        <a:xfrm>
          <a:off x="0" y="28970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AE777EE-561F-4393-B0B6-38DE5A55CA4A}">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96676FA-BCED-423B-8A47-C73179F90C7B}">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a:t>Using GitHub as our code collaboration tool and netlify as our cloud hosting provider.</a:t>
          </a:r>
        </a:p>
      </dsp:txBody>
      <dsp:txXfrm>
        <a:off x="1337397" y="2897083"/>
        <a:ext cx="4926242" cy="1157919"/>
      </dsp:txXfrm>
    </dsp:sp>
    <dsp:sp modelId="{D65779CA-A447-48BE-A428-D68449FB7535}">
      <dsp:nvSpPr>
        <dsp:cNvPr id="0" name=""/>
        <dsp:cNvSpPr/>
      </dsp:nvSpPr>
      <dsp:spPr>
        <a:xfrm>
          <a:off x="0" y="43444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3A8A93A-B6EA-431F-B1C0-8F2C91223ED4}">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72DF6A2-93EA-4F9A-8883-741F9D55D5C6}">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89000">
            <a:lnSpc>
              <a:spcPct val="100000"/>
            </a:lnSpc>
            <a:spcBef>
              <a:spcPct val="0"/>
            </a:spcBef>
            <a:spcAft>
              <a:spcPct val="35000"/>
            </a:spcAft>
            <a:buNone/>
          </a:pPr>
          <a:r>
            <a:rPr lang="en-US" sz="2000" kern="1200"/>
            <a:t>Unit Testing and Integration Testing were done with a 100% passing score.</a:t>
          </a:r>
        </a:p>
      </dsp:txBody>
      <dsp:txXfrm>
        <a:off x="1337397" y="4344483"/>
        <a:ext cx="4926242" cy="1157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D94A1-AAB8-4167-9891-A5FB39A29E20}">
      <dsp:nvSpPr>
        <dsp:cNvPr id="0" name=""/>
        <dsp:cNvSpPr/>
      </dsp:nvSpPr>
      <dsp:spPr>
        <a:xfrm>
          <a:off x="0" y="671"/>
          <a:ext cx="6263640" cy="1572384"/>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FCFCB41-BD0C-4172-9DB3-C4EB1BB11462}">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9642474-B8F7-4AB7-A13C-26F0148643AC}">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100000"/>
            </a:lnSpc>
            <a:spcBef>
              <a:spcPct val="0"/>
            </a:spcBef>
            <a:spcAft>
              <a:spcPct val="35000"/>
            </a:spcAft>
            <a:buNone/>
          </a:pPr>
          <a:r>
            <a:rPr lang="en-US" sz="2200" kern="1200" dirty="0"/>
            <a:t>Team Engagement was low.</a:t>
          </a:r>
        </a:p>
      </dsp:txBody>
      <dsp:txXfrm>
        <a:off x="1816103" y="671"/>
        <a:ext cx="4447536" cy="1572384"/>
      </dsp:txXfrm>
    </dsp:sp>
    <dsp:sp modelId="{4DDFDDD1-70F9-4248-85EE-BEA0B80F7DD7}">
      <dsp:nvSpPr>
        <dsp:cNvPr id="0" name=""/>
        <dsp:cNvSpPr/>
      </dsp:nvSpPr>
      <dsp:spPr>
        <a:xfrm>
          <a:off x="0" y="1966151"/>
          <a:ext cx="6263640" cy="1572384"/>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8F91613-061B-461A-A772-7E1F6E4C9BF6}">
      <dsp:nvSpPr>
        <dsp:cNvPr id="0" name=""/>
        <dsp:cNvSpPr/>
      </dsp:nvSpPr>
      <dsp:spPr>
        <a:xfrm>
          <a:off x="475646" y="2319938"/>
          <a:ext cx="864811" cy="8648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2FF122-6C6F-482B-BB5B-1263D348BB4D}">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100000"/>
            </a:lnSpc>
            <a:spcBef>
              <a:spcPct val="0"/>
            </a:spcBef>
            <a:spcAft>
              <a:spcPct val="35000"/>
            </a:spcAft>
            <a:buNone/>
          </a:pPr>
          <a:r>
            <a:rPr lang="en-US" sz="2200" kern="1200" dirty="0"/>
            <a:t>Communication was occasionally lacking such as unanswered messages on Slack and WhatsApp</a:t>
          </a:r>
        </a:p>
      </dsp:txBody>
      <dsp:txXfrm>
        <a:off x="1816103" y="1966151"/>
        <a:ext cx="4447536" cy="1572384"/>
      </dsp:txXfrm>
    </dsp:sp>
    <dsp:sp modelId="{FE4B4C0C-9B35-41C3-B426-9EFB958BBB18}">
      <dsp:nvSpPr>
        <dsp:cNvPr id="0" name=""/>
        <dsp:cNvSpPr/>
      </dsp:nvSpPr>
      <dsp:spPr>
        <a:xfrm>
          <a:off x="0" y="3931632"/>
          <a:ext cx="6263640" cy="1572384"/>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AE777EE-561F-4393-B0B6-38DE5A55CA4A}">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96676FA-BCED-423B-8A47-C73179F90C7B}">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100000"/>
            </a:lnSpc>
            <a:spcBef>
              <a:spcPct val="0"/>
            </a:spcBef>
            <a:spcAft>
              <a:spcPct val="35000"/>
            </a:spcAft>
            <a:buNone/>
          </a:pPr>
          <a:r>
            <a:rPr lang="en-US" sz="2200" kern="1200" dirty="0"/>
            <a:t>The retrospective should be noted by each team member within the sprint using stickies/ </a:t>
          </a:r>
          <a:r>
            <a:rPr lang="en-US" sz="2200" kern="1200" dirty="0" err="1"/>
            <a:t>miro</a:t>
          </a:r>
          <a:r>
            <a:rPr lang="en-US" sz="2200" kern="1200" dirty="0"/>
            <a:t> board.</a:t>
          </a:r>
        </a:p>
      </dsp:txBody>
      <dsp:txXfrm>
        <a:off x="1816103" y="3931632"/>
        <a:ext cx="4447536" cy="1572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53089-3664-491A-AB6B-377749989F81}">
      <dsp:nvSpPr>
        <dsp:cNvPr id="0" name=""/>
        <dsp:cNvSpPr/>
      </dsp:nvSpPr>
      <dsp:spPr>
        <a:xfrm>
          <a:off x="0" y="22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F3AAA8C-4967-43F8-95A0-C960A7EA3B6E}">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2BE5808-CF41-49C6-8F80-842FE225E884}">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Team members need to take more initiative.</a:t>
          </a:r>
        </a:p>
      </dsp:txBody>
      <dsp:txXfrm>
        <a:off x="1337397" y="2284"/>
        <a:ext cx="4926242" cy="1157919"/>
      </dsp:txXfrm>
    </dsp:sp>
    <dsp:sp modelId="{4264E74A-C2F1-4614-A97D-4B3CD6811D9D}">
      <dsp:nvSpPr>
        <dsp:cNvPr id="0" name=""/>
        <dsp:cNvSpPr/>
      </dsp:nvSpPr>
      <dsp:spPr>
        <a:xfrm>
          <a:off x="0" y="1449684"/>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0E1B186-B26C-4621-A4E3-D248F9009326}">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81F0E0D-6662-4045-AA65-96D57BFD54B2}">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Establish a better availability window for meetings.</a:t>
          </a:r>
        </a:p>
      </dsp:txBody>
      <dsp:txXfrm>
        <a:off x="1337397" y="1449684"/>
        <a:ext cx="4926242" cy="1157919"/>
      </dsp:txXfrm>
    </dsp:sp>
    <dsp:sp modelId="{57A9898D-1E17-4BC7-81F1-49A9C58FF589}">
      <dsp:nvSpPr>
        <dsp:cNvPr id="0" name=""/>
        <dsp:cNvSpPr/>
      </dsp:nvSpPr>
      <dsp:spPr>
        <a:xfrm>
          <a:off x="0" y="28970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D3EFB61-1AB4-40CC-88D5-99BF7A880D3B}">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9202200-DE38-411E-AB3C-70639092B686}">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Sprint-planned items need to be enforced to avoid mid-sprint scope changes.</a:t>
          </a:r>
        </a:p>
      </dsp:txBody>
      <dsp:txXfrm>
        <a:off x="1337397" y="2897083"/>
        <a:ext cx="4926242" cy="1157919"/>
      </dsp:txXfrm>
    </dsp:sp>
    <dsp:sp modelId="{8441324E-7AB6-4886-99BB-B78674FD4D8D}">
      <dsp:nvSpPr>
        <dsp:cNvPr id="0" name=""/>
        <dsp:cNvSpPr/>
      </dsp:nvSpPr>
      <dsp:spPr>
        <a:xfrm>
          <a:off x="0" y="4344483"/>
          <a:ext cx="6263640" cy="1157919"/>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1B55F76E-97DF-46ED-A49C-7FCE546AAA63}">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D0358FE-9198-45F4-918F-124A92688CA6}">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100000"/>
            </a:lnSpc>
            <a:spcBef>
              <a:spcPct val="0"/>
            </a:spcBef>
            <a:spcAft>
              <a:spcPct val="35000"/>
            </a:spcAft>
            <a:buNone/>
          </a:pPr>
          <a:r>
            <a:rPr lang="en-US" sz="2100" kern="1200"/>
            <a:t>We need to work on stories and tasks in a timely manner.</a:t>
          </a:r>
        </a:p>
      </dsp:txBody>
      <dsp:txXfrm>
        <a:off x="1337397" y="4344483"/>
        <a:ext cx="4926242" cy="115791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12/21/22</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42279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6541B0-77CE-4CB7-9097-0F0080A127E4}" type="datetimeFigureOut">
              <a:rPr lang="en-US" smtClean="0"/>
              <a:t>12/21/22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329672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903843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59760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4097335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6541B0-77CE-4CB7-9097-0F0080A127E4}" type="datetimeFigureOut">
              <a:rPr lang="en-US" smtClean="0"/>
              <a:t>12/21/22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1427642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6541B0-77CE-4CB7-9097-0F0080A127E4}" type="datetimeFigureOut">
              <a:rPr lang="en-US" smtClean="0"/>
              <a:t>12/21/22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2102072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6541B0-77CE-4CB7-9097-0F0080A127E4}" type="datetimeFigureOut">
              <a:rPr lang="en-US" smtClean="0"/>
              <a:t>12/21/22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1360456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6541B0-77CE-4CB7-9097-0F0080A127E4}" type="datetimeFigureOut">
              <a:rPr lang="en-US" smtClean="0"/>
              <a:t>12/21/22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3750958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6541B0-77CE-4CB7-9097-0F0080A127E4}" type="datetimeFigureOut">
              <a:rPr lang="en-US" smtClean="0"/>
              <a:t>12/21/22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26193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6541B0-77CE-4CB7-9097-0F0080A127E4}" type="datetimeFigureOut">
              <a:rPr lang="en-US" smtClean="0"/>
              <a:t>12/21/22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421196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6541B0-77CE-4CB7-9097-0F0080A127E4}" type="datetimeFigureOut">
              <a:rPr lang="en-US" smtClean="0"/>
              <a:t>12/21/22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A917C-DC15-4549-9C20-3CC27CCCCEF0}" type="slidenum">
              <a:rPr lang="en-US" smtClean="0"/>
              <a:t>‹#›</a:t>
            </a:fld>
            <a:endParaRPr lang="en-US"/>
          </a:p>
        </p:txBody>
      </p:sp>
    </p:spTree>
    <p:extLst>
      <p:ext uri="{BB962C8B-B14F-4D97-AF65-F5344CB8AC3E}">
        <p14:creationId xmlns:p14="http://schemas.microsoft.com/office/powerpoint/2010/main" val="117972180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accent1">
                <a:lumMod val="45000"/>
                <a:lumOff val="55000"/>
              </a:schemeClr>
            </a:gs>
            <a:gs pos="67000">
              <a:schemeClr val="accent1">
                <a:lumMod val="45000"/>
                <a:lumOff val="55000"/>
              </a:schemeClr>
            </a:gs>
            <a:gs pos="100000">
              <a:srgbClr val="002060"/>
            </a:gs>
          </a:gsLst>
          <a:lin ang="8100000" scaled="1"/>
          <a:tileRect/>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12/21/22</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935011993"/>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541B0-77CE-4CB7-9097-0F0080A127E4}" type="datetimeFigureOut">
              <a:rPr lang="en-US" smtClean="0"/>
              <a:t>12/21/22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A917C-DC15-4549-9C20-3CC27CCCCEF0}" type="slidenum">
              <a:rPr lang="en-US" smtClean="0"/>
              <a:t>‹#›</a:t>
            </a:fld>
            <a:endParaRPr lang="en-US"/>
          </a:p>
        </p:txBody>
      </p:sp>
    </p:spTree>
    <p:extLst>
      <p:ext uri="{BB962C8B-B14F-4D97-AF65-F5344CB8AC3E}">
        <p14:creationId xmlns:p14="http://schemas.microsoft.com/office/powerpoint/2010/main" val="33613079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ksharma67/EasyWay/wiki" TargetMode="External"/><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hyperlink" Target="https://github.com/ksharma67/EasyWay/blob/main/ProjectDocs/Artifacts/EasyWay%20Technical%20Paper.pdf"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Train At Night">
            <a:hlinkClick r:id="" action="ppaction://media"/>
            <a:extLst>
              <a:ext uri="{FF2B5EF4-FFF2-40B4-BE49-F238E27FC236}">
                <a16:creationId xmlns:a16="http://schemas.microsoft.com/office/drawing/2014/main" id="{069B41E0-D828-3EF7-5D7B-D6F8CADE45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43357F-EFB8-9C92-470C-9D59154B1E6E}"/>
              </a:ext>
            </a:extLst>
          </p:cNvPr>
          <p:cNvSpPr>
            <a:spLocks noGrp="1"/>
          </p:cNvSpPr>
          <p:nvPr>
            <p:ph type="ctrTitle"/>
          </p:nvPr>
        </p:nvSpPr>
        <p:spPr>
          <a:xfrm>
            <a:off x="-243840" y="-251459"/>
            <a:ext cx="5369379" cy="1339056"/>
          </a:xfrm>
        </p:spPr>
        <p:txBody>
          <a:bodyPr/>
          <a:lstStyle/>
          <a:p>
            <a:r>
              <a:rPr lang="en-US" dirty="0" err="1">
                <a:solidFill>
                  <a:schemeClr val="bg1"/>
                </a:solidFill>
                <a:latin typeface="Sitka Subheading" pitchFamily="2" charset="0"/>
                <a:ea typeface="Yu Gothic UI Semilight" panose="020B0400000000000000" pitchFamily="34" charset="-128"/>
              </a:rPr>
              <a:t>EasyWay</a:t>
            </a:r>
            <a:endParaRPr lang="en-US" dirty="0">
              <a:solidFill>
                <a:schemeClr val="bg1"/>
              </a:solidFill>
              <a:latin typeface="Sitka Subheading" pitchFamily="2" charset="0"/>
              <a:ea typeface="Yu Gothic UI Semilight" panose="020B0400000000000000" pitchFamily="34" charset="-128"/>
            </a:endParaRPr>
          </a:p>
        </p:txBody>
      </p:sp>
      <p:sp>
        <p:nvSpPr>
          <p:cNvPr id="3" name="Subtitle 2">
            <a:extLst>
              <a:ext uri="{FF2B5EF4-FFF2-40B4-BE49-F238E27FC236}">
                <a16:creationId xmlns:a16="http://schemas.microsoft.com/office/drawing/2014/main" id="{CAF98A04-5113-D6AB-7335-29D9EE90A9D5}"/>
              </a:ext>
            </a:extLst>
          </p:cNvPr>
          <p:cNvSpPr>
            <a:spLocks noGrp="1"/>
          </p:cNvSpPr>
          <p:nvPr>
            <p:ph type="subTitle" idx="1"/>
          </p:nvPr>
        </p:nvSpPr>
        <p:spPr>
          <a:xfrm>
            <a:off x="0" y="2951657"/>
            <a:ext cx="4990478" cy="2385183"/>
          </a:xfrm>
          <a:solidFill>
            <a:schemeClr val="accent2">
              <a:alpha val="50000"/>
            </a:schemeClr>
          </a:solidFill>
          <a:ln>
            <a:noFill/>
          </a:ln>
          <a:effectLst>
            <a:softEdge rad="317500"/>
          </a:effectLst>
        </p:spPr>
        <p:style>
          <a:lnRef idx="0">
            <a:scrgbClr r="0" g="0" b="0"/>
          </a:lnRef>
          <a:fillRef idx="0">
            <a:scrgbClr r="0" g="0" b="0"/>
          </a:fillRef>
          <a:effectRef idx="0">
            <a:scrgbClr r="0" g="0" b="0"/>
          </a:effectRef>
          <a:fontRef idx="minor">
            <a:schemeClr val="lt1"/>
          </a:fontRef>
        </p:style>
        <p:txBody>
          <a:bodyPr>
            <a:normAutofit fontScale="85000" lnSpcReduction="20000"/>
          </a:bodyPr>
          <a:lstStyle/>
          <a:p>
            <a:endParaRPr lang="en-US" b="1" dirty="0">
              <a:ln w="0"/>
              <a:solidFill>
                <a:schemeClr val="bg1"/>
              </a:solidFill>
              <a:effectLst>
                <a:outerShdw blurRad="38100" dist="19050" dir="2700000" algn="tl" rotWithShape="0">
                  <a:schemeClr val="dk1">
                    <a:alpha val="40000"/>
                  </a:schemeClr>
                </a:outerShdw>
              </a:effectLst>
              <a:latin typeface="Sitka Subheading" pitchFamily="2" charset="0"/>
            </a:endParaRP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Deliverable 4</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Subject: CS691</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Computer Science Project 1</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Designed By:</a:t>
            </a:r>
          </a:p>
          <a:p>
            <a:r>
              <a:rPr lang="en-US" b="1" dirty="0">
                <a:ln w="0"/>
                <a:solidFill>
                  <a:schemeClr val="bg1"/>
                </a:solidFill>
                <a:effectLst>
                  <a:outerShdw blurRad="38100" dist="19050" dir="2700000" algn="tl" rotWithShape="0">
                    <a:schemeClr val="dk1">
                      <a:alpha val="40000"/>
                    </a:schemeClr>
                  </a:outerShdw>
                </a:effectLst>
                <a:latin typeface="Sitka Subheading" pitchFamily="2" charset="0"/>
              </a:rPr>
              <a:t>Vidisha Vijay Sawant</a:t>
            </a:r>
          </a:p>
          <a:p>
            <a:r>
              <a:rPr lang="en-US" dirty="0">
                <a:ln w="0"/>
                <a:solidFill>
                  <a:schemeClr val="bg1"/>
                </a:solidFill>
                <a:effectLst>
                  <a:outerShdw blurRad="38100" dist="19050" dir="2700000" algn="tl" rotWithShape="0">
                    <a:schemeClr val="dk1">
                      <a:alpha val="40000"/>
                    </a:schemeClr>
                  </a:outerShdw>
                </a:effectLst>
                <a:latin typeface="Sitka Subheading" pitchFamily="2" charset="0"/>
              </a:rPr>
              <a:t> </a:t>
            </a:r>
          </a:p>
        </p:txBody>
      </p:sp>
    </p:spTree>
    <p:extLst>
      <p:ext uri="{BB962C8B-B14F-4D97-AF65-F5344CB8AC3E}">
        <p14:creationId xmlns:p14="http://schemas.microsoft.com/office/powerpoint/2010/main" val="12285942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38D6-4E8C-64AB-AF16-10EC1451CD0E}"/>
              </a:ext>
            </a:extLst>
          </p:cNvPr>
          <p:cNvSpPr>
            <a:spLocks noGrp="1"/>
          </p:cNvSpPr>
          <p:nvPr>
            <p:ph type="title"/>
          </p:nvPr>
        </p:nvSpPr>
        <p:spPr>
          <a:xfrm>
            <a:off x="265433"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Persona 1</a:t>
            </a:r>
          </a:p>
        </p:txBody>
      </p:sp>
      <p:pic>
        <p:nvPicPr>
          <p:cNvPr id="4" name="Content Placeholder 5">
            <a:extLst>
              <a:ext uri="{FF2B5EF4-FFF2-40B4-BE49-F238E27FC236}">
                <a16:creationId xmlns:a16="http://schemas.microsoft.com/office/drawing/2014/main" id="{AE7A78F1-B695-CEB2-4FCF-74E19B31E4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257551" y="1040393"/>
            <a:ext cx="8761614" cy="4862696"/>
          </a:xfrm>
          <a:prstGeom prst="rect">
            <a:avLst/>
          </a:prstGeom>
          <a:noFill/>
        </p:spPr>
      </p:pic>
    </p:spTree>
    <p:extLst>
      <p:ext uri="{BB962C8B-B14F-4D97-AF65-F5344CB8AC3E}">
        <p14:creationId xmlns:p14="http://schemas.microsoft.com/office/powerpoint/2010/main" val="2688823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FB9B-75A5-B3E6-9EF2-49415AF35A5E}"/>
              </a:ext>
            </a:extLst>
          </p:cNvPr>
          <p:cNvSpPr>
            <a:spLocks noGrp="1"/>
          </p:cNvSpPr>
          <p:nvPr>
            <p:ph type="title"/>
          </p:nvPr>
        </p:nvSpPr>
        <p:spPr>
          <a:xfrm>
            <a:off x="281265"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Persona 2</a:t>
            </a:r>
          </a:p>
        </p:txBody>
      </p:sp>
      <p:pic>
        <p:nvPicPr>
          <p:cNvPr id="4" name="Content Placeholder 7" descr="Text&#10;&#10;Description automatically generated">
            <a:extLst>
              <a:ext uri="{FF2B5EF4-FFF2-40B4-BE49-F238E27FC236}">
                <a16:creationId xmlns:a16="http://schemas.microsoft.com/office/drawing/2014/main" id="{931C3AD2-21D2-E7EE-9F27-ECE35118C5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3185319" y="994410"/>
            <a:ext cx="8868843" cy="4966552"/>
          </a:xfrm>
          <a:prstGeom prst="rect">
            <a:avLst/>
          </a:prstGeom>
        </p:spPr>
      </p:pic>
    </p:spTree>
    <p:extLst>
      <p:ext uri="{BB962C8B-B14F-4D97-AF65-F5344CB8AC3E}">
        <p14:creationId xmlns:p14="http://schemas.microsoft.com/office/powerpoint/2010/main" val="2158080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FB9B-75A5-B3E6-9EF2-49415AF35A5E}"/>
              </a:ext>
            </a:extLst>
          </p:cNvPr>
          <p:cNvSpPr>
            <a:spLocks noGrp="1"/>
          </p:cNvSpPr>
          <p:nvPr>
            <p:ph type="title"/>
          </p:nvPr>
        </p:nvSpPr>
        <p:spPr>
          <a:xfrm>
            <a:off x="373862"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Persona 3</a:t>
            </a:r>
          </a:p>
        </p:txBody>
      </p:sp>
      <p:pic>
        <p:nvPicPr>
          <p:cNvPr id="6" name="Content Placeholder 7">
            <a:extLst>
              <a:ext uri="{FF2B5EF4-FFF2-40B4-BE49-F238E27FC236}">
                <a16:creationId xmlns:a16="http://schemas.microsoft.com/office/drawing/2014/main" id="{EA33B961-B64B-E131-9733-E28ABF69BE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76917" y="1104927"/>
            <a:ext cx="8760603" cy="4867610"/>
          </a:xfrm>
          <a:prstGeom prst="rect">
            <a:avLst/>
          </a:prstGeom>
        </p:spPr>
      </p:pic>
    </p:spTree>
    <p:extLst>
      <p:ext uri="{BB962C8B-B14F-4D97-AF65-F5344CB8AC3E}">
        <p14:creationId xmlns:p14="http://schemas.microsoft.com/office/powerpoint/2010/main" val="23012152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332AC7E3-595B-DA5B-12DE-DB1EEB65BD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384"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7C5F31E4-C00D-04D5-6DE4-A7CCD6BA44C6}"/>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rgbClr val="FFFFFF"/>
                </a:solidFill>
              </a:rPr>
              <a:t>MVP</a:t>
            </a:r>
            <a:br>
              <a:rPr lang="en-US" sz="6600" b="1" dirty="0">
                <a:solidFill>
                  <a:srgbClr val="FFFFFF"/>
                </a:solidFill>
              </a:rPr>
            </a:br>
            <a:r>
              <a:rPr lang="en-US" sz="6600" b="1" dirty="0">
                <a:solidFill>
                  <a:srgbClr val="FFFFFF"/>
                </a:solidFill>
              </a:rPr>
              <a:t>(Minimum Viable Product)</a:t>
            </a:r>
          </a:p>
        </p:txBody>
      </p:sp>
    </p:spTree>
    <p:extLst>
      <p:ext uri="{BB962C8B-B14F-4D97-AF65-F5344CB8AC3E}">
        <p14:creationId xmlns:p14="http://schemas.microsoft.com/office/powerpoint/2010/main" val="2786021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7E4BA4D-0C32-2584-E476-9853A26BC406}"/>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2E43E68-C405-3FBF-C835-71262DB37334}"/>
              </a:ext>
            </a:extLst>
          </p:cNvPr>
          <p:cNvSpPr>
            <a:spLocks noGrp="1"/>
          </p:cNvSpPr>
          <p:nvPr>
            <p:ph type="title"/>
          </p:nvPr>
        </p:nvSpPr>
        <p:spPr>
          <a:xfrm>
            <a:off x="838201" y="1065862"/>
            <a:ext cx="3313164" cy="4726276"/>
          </a:xfrm>
        </p:spPr>
        <p:txBody>
          <a:bodyPr>
            <a:normAutofit/>
          </a:bodyPr>
          <a:lstStyle/>
          <a:p>
            <a:pPr algn="r"/>
            <a:r>
              <a:rPr lang="en-US" sz="4000" b="1" dirty="0">
                <a:solidFill>
                  <a:srgbClr val="FFFFFF"/>
                </a:solidFill>
              </a:rPr>
              <a:t>Minimum Viable Product (MVP)</a:t>
            </a:r>
          </a:p>
        </p:txBody>
      </p:sp>
      <p:graphicFrame>
        <p:nvGraphicFramePr>
          <p:cNvPr id="39" name="Content Placeholder 2">
            <a:extLst>
              <a:ext uri="{FF2B5EF4-FFF2-40B4-BE49-F238E27FC236}">
                <a16:creationId xmlns:a16="http://schemas.microsoft.com/office/drawing/2014/main" id="{42FC1C86-529B-02C2-5B1B-C670C7974E3F}"/>
              </a:ext>
            </a:extLst>
          </p:cNvPr>
          <p:cNvGraphicFramePr>
            <a:graphicFrameLocks noGrp="1"/>
          </p:cNvGraphicFramePr>
          <p:nvPr>
            <p:ph idx="1"/>
            <p:extLst>
              <p:ext uri="{D42A27DB-BD31-4B8C-83A1-F6EECF244321}">
                <p14:modId xmlns:p14="http://schemas.microsoft.com/office/powerpoint/2010/main" val="2177992003"/>
              </p:ext>
            </p:extLst>
          </p:nvPr>
        </p:nvGraphicFramePr>
        <p:xfrm>
          <a:off x="5155379" y="914400"/>
          <a:ext cx="5771691"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8277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1DD8ED02-C1A0-6F93-BD13-031EFF7F99AB}"/>
              </a:ext>
            </a:extLst>
          </p:cNvPr>
          <p:cNvPicPr>
            <a:picLocks noChangeAspect="1"/>
          </p:cNvPicPr>
          <p:nvPr/>
        </p:nvPicPr>
        <p:blipFill rotWithShape="1">
          <a:blip r:embed="rId2"/>
          <a:srcRect l="40259" t="16489" r="40919" b="6410"/>
          <a:stretch/>
        </p:blipFill>
        <p:spPr>
          <a:xfrm>
            <a:off x="3211513" y="1844675"/>
            <a:ext cx="1860550" cy="4449763"/>
          </a:xfrm>
          <a:prstGeom prst="rect">
            <a:avLst/>
          </a:prstGeom>
        </p:spPr>
      </p:pic>
      <p:pic>
        <p:nvPicPr>
          <p:cNvPr id="12" name="Picture 11">
            <a:extLst>
              <a:ext uri="{FF2B5EF4-FFF2-40B4-BE49-F238E27FC236}">
                <a16:creationId xmlns:a16="http://schemas.microsoft.com/office/drawing/2014/main" id="{C7BED672-AAAA-EA70-ED04-ED60B976B52A}"/>
              </a:ext>
            </a:extLst>
          </p:cNvPr>
          <p:cNvPicPr>
            <a:picLocks noChangeAspect="1"/>
          </p:cNvPicPr>
          <p:nvPr/>
        </p:nvPicPr>
        <p:blipFill>
          <a:blip r:embed="rId3"/>
          <a:stretch>
            <a:fillRect/>
          </a:stretch>
        </p:blipFill>
        <p:spPr>
          <a:xfrm>
            <a:off x="1160463" y="1844674"/>
            <a:ext cx="1984375" cy="4449763"/>
          </a:xfrm>
          <a:prstGeom prst="rect">
            <a:avLst/>
          </a:prstGeom>
        </p:spPr>
      </p:pic>
      <p:pic>
        <p:nvPicPr>
          <p:cNvPr id="6" name="Content Placeholder 20" descr="A screenshot of a computer&#10;&#10;Description automatically generated">
            <a:extLst>
              <a:ext uri="{FF2B5EF4-FFF2-40B4-BE49-F238E27FC236}">
                <a16:creationId xmlns:a16="http://schemas.microsoft.com/office/drawing/2014/main" id="{653FE693-1D26-160D-E68E-157781DD9C5D}"/>
              </a:ext>
            </a:extLst>
          </p:cNvPr>
          <p:cNvPicPr>
            <a:picLocks noChangeAspect="1"/>
          </p:cNvPicPr>
          <p:nvPr/>
        </p:nvPicPr>
        <p:blipFill rotWithShape="1">
          <a:blip r:embed="rId4"/>
          <a:srcRect l="39320" t="14418" r="40918" b="8539"/>
          <a:stretch/>
        </p:blipFill>
        <p:spPr>
          <a:xfrm>
            <a:off x="5138738" y="1844675"/>
            <a:ext cx="1965325" cy="4449763"/>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268EBF65-9173-BE34-DCFA-632D1BA830DA}"/>
              </a:ext>
            </a:extLst>
          </p:cNvPr>
          <p:cNvPicPr>
            <a:picLocks noChangeAspect="1"/>
          </p:cNvPicPr>
          <p:nvPr/>
        </p:nvPicPr>
        <p:blipFill rotWithShape="1">
          <a:blip r:embed="rId5"/>
          <a:srcRect l="39320" t="14182" r="40918" b="8720"/>
          <a:stretch/>
        </p:blipFill>
        <p:spPr>
          <a:xfrm>
            <a:off x="7170738" y="1844675"/>
            <a:ext cx="1965325" cy="4449763"/>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18C06074-E900-0B0F-AA1C-817F213FD2A3}"/>
              </a:ext>
            </a:extLst>
          </p:cNvPr>
          <p:cNvPicPr>
            <a:picLocks noChangeAspect="1"/>
          </p:cNvPicPr>
          <p:nvPr/>
        </p:nvPicPr>
        <p:blipFill rotWithShape="1">
          <a:blip r:embed="rId6"/>
          <a:srcRect l="43918" t="14218" r="44946" b="5099"/>
          <a:stretch/>
        </p:blipFill>
        <p:spPr>
          <a:xfrm>
            <a:off x="9202738" y="1844675"/>
            <a:ext cx="903288" cy="4449763"/>
          </a:xfrm>
          <a:prstGeom prst="rect">
            <a:avLst/>
          </a:prstGeom>
        </p:spPr>
      </p:pic>
      <p:pic>
        <p:nvPicPr>
          <p:cNvPr id="7" name="Content Placeholder 22" descr="A screenshot of a computer&#10;&#10;Description automatically generated with medium confidence">
            <a:extLst>
              <a:ext uri="{FF2B5EF4-FFF2-40B4-BE49-F238E27FC236}">
                <a16:creationId xmlns:a16="http://schemas.microsoft.com/office/drawing/2014/main" id="{47A72058-EC0E-4D78-8689-92B55B329B41}"/>
              </a:ext>
            </a:extLst>
          </p:cNvPr>
          <p:cNvPicPr>
            <a:picLocks noGrp="1" noChangeAspect="1"/>
          </p:cNvPicPr>
          <p:nvPr/>
        </p:nvPicPr>
        <p:blipFill rotWithShape="1">
          <a:blip r:embed="rId7"/>
          <a:srcRect l="44153" t="13024" r="45119" b="6910"/>
          <a:stretch/>
        </p:blipFill>
        <p:spPr>
          <a:xfrm>
            <a:off x="10172700" y="1844675"/>
            <a:ext cx="857250" cy="4449763"/>
          </a:xfrm>
          <a:prstGeom prst="rect">
            <a:avLst/>
          </a:prstGeom>
        </p:spPr>
      </p:pic>
      <p:sp>
        <p:nvSpPr>
          <p:cNvPr id="2" name="Title 1">
            <a:extLst>
              <a:ext uri="{FF2B5EF4-FFF2-40B4-BE49-F238E27FC236}">
                <a16:creationId xmlns:a16="http://schemas.microsoft.com/office/drawing/2014/main" id="{CAA8FF31-32B3-8080-63EA-540FAA16B6EE}"/>
              </a:ext>
            </a:extLst>
          </p:cNvPr>
          <p:cNvSpPr>
            <a:spLocks noGrp="1"/>
          </p:cNvSpPr>
          <p:nvPr>
            <p:ph type="title"/>
          </p:nvPr>
        </p:nvSpPr>
        <p:spPr>
          <a:xfrm>
            <a:off x="838200" y="184805"/>
            <a:ext cx="10515600" cy="1505883"/>
          </a:xfrm>
          <a:prstGeom prst="ellipse">
            <a:avLst/>
          </a:prstGeom>
        </p:spPr>
        <p:txBody>
          <a:bodyPr vert="horz" lIns="91440" tIns="45720" rIns="91440" bIns="45720" rtlCol="0" anchor="ctr">
            <a:normAutofit/>
          </a:bodyPr>
          <a:lstStyle/>
          <a:p>
            <a:r>
              <a:rPr lang="en-US" b="1" kern="1200" dirty="0">
                <a:solidFill>
                  <a:schemeClr val="tx1"/>
                </a:solidFill>
                <a:latin typeface="+mj-lt"/>
                <a:ea typeface="+mj-ea"/>
                <a:cs typeface="+mj-cs"/>
              </a:rPr>
              <a:t>Minimal Viable Product (MVP)</a:t>
            </a:r>
          </a:p>
        </p:txBody>
      </p:sp>
      <p:pic>
        <p:nvPicPr>
          <p:cNvPr id="16" name="Picture 15" descr="Graphical user interface&#10;&#10;Description automatically generated with medium confidence">
            <a:extLst>
              <a:ext uri="{FF2B5EF4-FFF2-40B4-BE49-F238E27FC236}">
                <a16:creationId xmlns:a16="http://schemas.microsoft.com/office/drawing/2014/main" id="{C89AE18D-E34D-D91B-30B1-9EC32E035D71}"/>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10012101" y="-1"/>
            <a:ext cx="2176851" cy="1804129"/>
          </a:xfrm>
          <a:prstGeom prst="rect">
            <a:avLst/>
          </a:prstGeom>
          <a:effectLst>
            <a:softEdge rad="317500"/>
          </a:effectLst>
        </p:spPr>
      </p:pic>
    </p:spTree>
    <p:extLst>
      <p:ext uri="{BB962C8B-B14F-4D97-AF65-F5344CB8AC3E}">
        <p14:creationId xmlns:p14="http://schemas.microsoft.com/office/powerpoint/2010/main" val="421026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1860"/>
                            </p:stCondLst>
                            <p:childTnLst>
                              <p:par>
                                <p:cTn id="9" presetID="3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style.rotation</p:attrName>
                                        </p:attrNameLst>
                                      </p:cBhvr>
                                      <p:tavLst>
                                        <p:tav tm="0">
                                          <p:val>
                                            <p:fltVal val="90"/>
                                          </p:val>
                                        </p:tav>
                                        <p:tav tm="100000">
                                          <p:val>
                                            <p:fltVal val="0"/>
                                          </p:val>
                                        </p:tav>
                                      </p:tavLst>
                                    </p:anim>
                                    <p:animEffect transition="in" filter="fade">
                                      <p:cBhvr>
                                        <p:cTn id="14" dur="1000"/>
                                        <p:tgtEl>
                                          <p:spTgt spid="6"/>
                                        </p:tgtEl>
                                      </p:cBhvr>
                                    </p:animEffect>
                                  </p:childTnLst>
                                </p:cTn>
                              </p:par>
                            </p:childTnLst>
                          </p:cTn>
                        </p:par>
                        <p:par>
                          <p:cTn id="15" fill="hold">
                            <p:stCondLst>
                              <p:cond delay="2860"/>
                            </p:stCondLst>
                            <p:childTnLst>
                              <p:par>
                                <p:cTn id="16" presetID="2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par>
                          <p:cTn id="19" fill="hold">
                            <p:stCondLst>
                              <p:cond delay="3360"/>
                            </p:stCondLst>
                            <p:childTnLst>
                              <p:par>
                                <p:cTn id="20" presetID="2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par>
                          <p:cTn id="23" fill="hold">
                            <p:stCondLst>
                              <p:cond delay="3860"/>
                            </p:stCondLst>
                            <p:childTnLst>
                              <p:par>
                                <p:cTn id="24" presetID="2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par>
                          <p:cTn id="27" fill="hold">
                            <p:stCondLst>
                              <p:cond delay="436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par>
                          <p:cTn id="31" fill="hold">
                            <p:stCondLst>
                              <p:cond delay="4860"/>
                            </p:stCondLst>
                            <p:childTnLst>
                              <p:par>
                                <p:cTn id="32" presetID="22" presetClass="entr" presetSubtype="4"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4A130CA-991E-4C92-A494-EB7D8666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FC3C749F-9A26-4B1E-BC2E-572D03DF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F98D51C6-1188-49B8-B829-31D2C2813F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456BA586-8922-4113-BD35-BBF1EB1A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6909"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61739"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ame 42">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23102"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A5B2BF2-7B55-85ED-17F0-C8584E67EDDC}"/>
              </a:ext>
            </a:extLst>
          </p:cNvPr>
          <p:cNvSpPr>
            <a:spLocks noGrp="1"/>
          </p:cNvSpPr>
          <p:nvPr>
            <p:ph type="title"/>
          </p:nvPr>
        </p:nvSpPr>
        <p:spPr>
          <a:xfrm>
            <a:off x="1738683" y="2721789"/>
            <a:ext cx="3618284" cy="1345720"/>
          </a:xfrm>
          <a:prstGeom prst="ellipse">
            <a:avLst/>
          </a:prstGeom>
          <a:noFill/>
        </p:spPr>
        <p:txBody>
          <a:bodyPr vert="horz" lIns="91440" tIns="45720" rIns="91440" bIns="45720" rtlCol="0" anchor="ctr">
            <a:normAutofit fontScale="90000"/>
          </a:bodyPr>
          <a:lstStyle/>
          <a:p>
            <a:pPr algn="ctr"/>
            <a:r>
              <a:rPr lang="en-US" sz="4000" b="1" kern="1200" dirty="0">
                <a:solidFill>
                  <a:srgbClr val="080808"/>
                </a:solidFill>
                <a:latin typeface="+mj-lt"/>
                <a:ea typeface="+mj-ea"/>
                <a:cs typeface="+mj-cs"/>
              </a:rPr>
              <a:t>Technologies</a:t>
            </a:r>
          </a:p>
        </p:txBody>
      </p:sp>
      <p:pic>
        <p:nvPicPr>
          <p:cNvPr id="8" name="Picture 7" descr="Graphical user interface, application&#10;&#10;Description automatically generated">
            <a:extLst>
              <a:ext uri="{FF2B5EF4-FFF2-40B4-BE49-F238E27FC236}">
                <a16:creationId xmlns:a16="http://schemas.microsoft.com/office/drawing/2014/main" id="{B5B20006-803F-5F4C-0AAF-78F117361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1022" y="537211"/>
            <a:ext cx="5379244" cy="5737860"/>
          </a:xfrm>
          <a:prstGeom prst="rect">
            <a:avLst/>
          </a:prstGeom>
        </p:spPr>
      </p:pic>
    </p:spTree>
    <p:extLst>
      <p:ext uri="{BB962C8B-B14F-4D97-AF65-F5344CB8AC3E}">
        <p14:creationId xmlns:p14="http://schemas.microsoft.com/office/powerpoint/2010/main" val="360451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4" descr="Rolls of blueprints">
            <a:extLst>
              <a:ext uri="{FF2B5EF4-FFF2-40B4-BE49-F238E27FC236}">
                <a16:creationId xmlns:a16="http://schemas.microsoft.com/office/drawing/2014/main" id="{FC48145F-F932-8927-0DBD-346E8DC095B3}"/>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8A94FCC2-DE06-B912-CE11-368A35451269}"/>
              </a:ext>
            </a:extLst>
          </p:cNvPr>
          <p:cNvSpPr>
            <a:spLocks noGrp="1"/>
          </p:cNvSpPr>
          <p:nvPr>
            <p:ph type="title"/>
          </p:nvPr>
        </p:nvSpPr>
        <p:spPr>
          <a:xfrm>
            <a:off x="76201" y="1122363"/>
            <a:ext cx="3447288" cy="3204134"/>
          </a:xfrm>
        </p:spPr>
        <p:txBody>
          <a:bodyPr vert="horz" lIns="91440" tIns="45720" rIns="91440" bIns="45720" rtlCol="0" anchor="b">
            <a:normAutofit/>
          </a:bodyPr>
          <a:lstStyle/>
          <a:p>
            <a:pPr algn="ctr"/>
            <a:r>
              <a:rPr lang="en-US" sz="4800" b="1" dirty="0"/>
              <a:t>Architecture Diagram</a:t>
            </a:r>
          </a:p>
        </p:txBody>
      </p:sp>
    </p:spTree>
    <p:extLst>
      <p:ext uri="{BB962C8B-B14F-4D97-AF65-F5344CB8AC3E}">
        <p14:creationId xmlns:p14="http://schemas.microsoft.com/office/powerpoint/2010/main" val="2486418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8" y="2072667"/>
            <a:ext cx="2778151"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Conceptual Architecture Diagram</a:t>
            </a:r>
          </a:p>
        </p:txBody>
      </p:sp>
      <p:pic>
        <p:nvPicPr>
          <p:cNvPr id="7" name="Content Placeholder 3" descr="Graphical user interface, application&#10;&#10;Description automatically generated">
            <a:extLst>
              <a:ext uri="{FF2B5EF4-FFF2-40B4-BE49-F238E27FC236}">
                <a16:creationId xmlns:a16="http://schemas.microsoft.com/office/drawing/2014/main" id="{3BEB9106-E976-3BDA-F5F5-B44BDFCA2E6E}"/>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3936830" y="559035"/>
            <a:ext cx="8318738" cy="5739929"/>
          </a:xfrm>
          <a:prstGeom prst="rect">
            <a:avLst/>
          </a:prstGeom>
        </p:spPr>
      </p:pic>
    </p:spTree>
    <p:extLst>
      <p:ext uri="{BB962C8B-B14F-4D97-AF65-F5344CB8AC3E}">
        <p14:creationId xmlns:p14="http://schemas.microsoft.com/office/powerpoint/2010/main" val="1072625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9" y="207266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b="1" dirty="0">
                <a:solidFill>
                  <a:srgbClr val="FFFFFF"/>
                </a:solidFill>
              </a:rPr>
              <a:t>ERD </a:t>
            </a:r>
            <a:r>
              <a:rPr lang="en-US" sz="2800" b="1" kern="1200" dirty="0">
                <a:solidFill>
                  <a:srgbClr val="FFFFFF"/>
                </a:solidFill>
                <a:latin typeface="+mj-lt"/>
                <a:ea typeface="+mj-ea"/>
                <a:cs typeface="+mj-cs"/>
              </a:rPr>
              <a:t>Diagram</a:t>
            </a:r>
          </a:p>
        </p:txBody>
      </p:sp>
      <p:pic>
        <p:nvPicPr>
          <p:cNvPr id="8" name="Content Placeholder 4" descr="A picture containing graphical user interface&#10;&#10;Description automatically generated">
            <a:extLst>
              <a:ext uri="{FF2B5EF4-FFF2-40B4-BE49-F238E27FC236}">
                <a16:creationId xmlns:a16="http://schemas.microsoft.com/office/drawing/2014/main" id="{18B98398-B88F-BAF5-F6B2-F82C7B855C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2713" y="315301"/>
            <a:ext cx="7415507" cy="6217720"/>
          </a:xfrm>
          <a:prstGeom prst="rect">
            <a:avLst/>
          </a:prstGeom>
          <a:gradFill>
            <a:gsLst>
              <a:gs pos="0">
                <a:schemeClr val="accent1">
                  <a:lumMod val="5000"/>
                  <a:lumOff val="95000"/>
                </a:schemeClr>
              </a:gs>
              <a:gs pos="71000">
                <a:srgbClr val="507BC8"/>
              </a:gs>
              <a:gs pos="83000">
                <a:srgbClr val="507BC8"/>
              </a:gs>
              <a:gs pos="100000">
                <a:srgbClr val="507BC8"/>
              </a:gs>
            </a:gsLst>
            <a:lin ang="5400000" scaled="1"/>
          </a:gradFill>
        </p:spPr>
      </p:pic>
    </p:spTree>
    <p:extLst>
      <p:ext uri="{BB962C8B-B14F-4D97-AF65-F5344CB8AC3E}">
        <p14:creationId xmlns:p14="http://schemas.microsoft.com/office/powerpoint/2010/main" val="7596006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Calendar on table">
            <a:extLst>
              <a:ext uri="{FF2B5EF4-FFF2-40B4-BE49-F238E27FC236}">
                <a16:creationId xmlns:a16="http://schemas.microsoft.com/office/drawing/2014/main" id="{BA844104-5373-EA5B-E9CC-1B516DD8EEC2}"/>
              </a:ext>
            </a:extLst>
          </p:cNvPr>
          <p:cNvPicPr>
            <a:picLocks noChangeAspect="1"/>
          </p:cNvPicPr>
          <p:nvPr/>
        </p:nvPicPr>
        <p:blipFill rotWithShape="1">
          <a:blip r:embed="rId2">
            <a:alphaModFix amt="50000"/>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51D1B485-3B14-2D22-C3D3-633BA392D889}"/>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rgbClr val="FFFFFF"/>
                </a:solidFill>
              </a:rPr>
              <a:t>Agenda</a:t>
            </a:r>
          </a:p>
        </p:txBody>
      </p:sp>
    </p:spTree>
    <p:extLst>
      <p:ext uri="{BB962C8B-B14F-4D97-AF65-F5344CB8AC3E}">
        <p14:creationId xmlns:p14="http://schemas.microsoft.com/office/powerpoint/2010/main" val="79015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9" y="207266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3600" b="1" kern="1200" dirty="0">
                <a:solidFill>
                  <a:srgbClr val="FFFFFF"/>
                </a:solidFill>
                <a:latin typeface="+mj-lt"/>
                <a:ea typeface="+mj-ea"/>
                <a:cs typeface="+mj-cs"/>
              </a:rPr>
              <a:t>User Sequence Diagram</a:t>
            </a:r>
          </a:p>
        </p:txBody>
      </p:sp>
      <p:pic>
        <p:nvPicPr>
          <p:cNvPr id="1028" name="Picture 4">
            <a:extLst>
              <a:ext uri="{FF2B5EF4-FFF2-40B4-BE49-F238E27FC236}">
                <a16:creationId xmlns:a16="http://schemas.microsoft.com/office/drawing/2014/main" id="{B3747E2C-E973-436E-196C-5E22D1A07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3324" y="886278"/>
            <a:ext cx="8468676" cy="508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52136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86E010-9683-B923-836B-B8B481B76D36}"/>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C836C8-72A6-3B80-3B42-C17FEEA3741F}"/>
              </a:ext>
            </a:extLst>
          </p:cNvPr>
          <p:cNvSpPr/>
          <p:nvPr/>
        </p:nvSpPr>
        <p:spPr>
          <a:xfrm>
            <a:off x="0" y="0"/>
            <a:ext cx="2627453"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891FF-0BB5-60C5-2EFF-92AA61E04A76}"/>
              </a:ext>
            </a:extLst>
          </p:cNvPr>
          <p:cNvSpPr>
            <a:spLocks noGrp="1"/>
          </p:cNvSpPr>
          <p:nvPr>
            <p:ph type="title"/>
          </p:nvPr>
        </p:nvSpPr>
        <p:spPr>
          <a:xfrm>
            <a:off x="1158679" y="2072667"/>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Dataflow</a:t>
            </a:r>
            <a:r>
              <a:rPr lang="en-US" sz="2600" kern="1200" dirty="0">
                <a:solidFill>
                  <a:srgbClr val="FFFFFF"/>
                </a:solidFill>
                <a:latin typeface="+mj-lt"/>
                <a:ea typeface="+mj-ea"/>
                <a:cs typeface="+mj-cs"/>
              </a:rPr>
              <a:t> Diagram</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Level 0</a:t>
            </a:r>
          </a:p>
        </p:txBody>
      </p:sp>
      <p:pic>
        <p:nvPicPr>
          <p:cNvPr id="4" name="Content Placeholder 4" descr="Diagram&#10;&#10;Description automatically generated">
            <a:extLst>
              <a:ext uri="{FF2B5EF4-FFF2-40B4-BE49-F238E27FC236}">
                <a16:creationId xmlns:a16="http://schemas.microsoft.com/office/drawing/2014/main" id="{CBE24615-075D-E509-ACC9-64E39082F5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84222" y="369507"/>
            <a:ext cx="7849277" cy="5980402"/>
          </a:xfrm>
          <a:prstGeom prst="rect">
            <a:avLst/>
          </a:prstGeom>
        </p:spPr>
      </p:pic>
    </p:spTree>
    <p:extLst>
      <p:ext uri="{BB962C8B-B14F-4D97-AF65-F5344CB8AC3E}">
        <p14:creationId xmlns:p14="http://schemas.microsoft.com/office/powerpoint/2010/main" val="326855775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96721646-70C4-9DA3-D12D-A5FF4C7BFC2A}"/>
              </a:ext>
            </a:extLst>
          </p:cNvPr>
          <p:cNvPicPr>
            <a:picLocks noChangeAspect="1"/>
          </p:cNvPicPr>
          <p:nvPr/>
        </p:nvPicPr>
        <p:blipFill rotWithShape="1">
          <a:blip r:embed="rId2">
            <a:extLst>
              <a:ext uri="{28A0092B-C50C-407E-A947-70E740481C1C}">
                <a14:useLocalDpi xmlns:a14="http://schemas.microsoft.com/office/drawing/2010/main" val="0"/>
              </a:ext>
            </a:extLst>
          </a:blip>
          <a:srcRect t="7053" b="5057"/>
          <a:stretch/>
        </p:blipFill>
        <p:spPr>
          <a:xfrm>
            <a:off x="20" y="10"/>
            <a:ext cx="12191980" cy="6857990"/>
          </a:xfrm>
          <a:prstGeom prst="rect">
            <a:avLst/>
          </a:prstGeom>
          <a:solidFill>
            <a:srgbClr val="18BBE4"/>
          </a:solidFill>
        </p:spPr>
      </p:pic>
      <p:sp>
        <p:nvSpPr>
          <p:cNvPr id="9"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88102-1225-CCB3-5FAD-15DA3248527C}"/>
              </a:ext>
            </a:extLst>
          </p:cNvPr>
          <p:cNvSpPr>
            <a:spLocks noGrp="1"/>
          </p:cNvSpPr>
          <p:nvPr>
            <p:ph type="title"/>
          </p:nvPr>
        </p:nvSpPr>
        <p:spPr>
          <a:xfrm>
            <a:off x="4375230" y="5163828"/>
            <a:ext cx="3416461" cy="931945"/>
          </a:xfrm>
        </p:spPr>
        <p:txBody>
          <a:bodyPr vert="horz" lIns="91440" tIns="45720" rIns="91440" bIns="45720" rtlCol="0" anchor="ctr">
            <a:normAutofit/>
          </a:bodyPr>
          <a:lstStyle/>
          <a:p>
            <a:pPr algn="ctr"/>
            <a:r>
              <a:rPr lang="en-US" b="1" dirty="0">
                <a:solidFill>
                  <a:schemeClr val="tx1">
                    <a:lumMod val="85000"/>
                    <a:lumOff val="15000"/>
                  </a:schemeClr>
                </a:solidFill>
              </a:rPr>
              <a:t>Sprint 3 Recap</a:t>
            </a:r>
          </a:p>
        </p:txBody>
      </p:sp>
      <p:cxnSp>
        <p:nvCxnSpPr>
          <p:cNvPr id="12"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0435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34F6-8DF0-727F-C524-B98C38CB6F67}"/>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b="1" dirty="0"/>
              <a:t>Homepage </a:t>
            </a:r>
          </a:p>
        </p:txBody>
      </p:sp>
      <p:pic>
        <p:nvPicPr>
          <p:cNvPr id="4" name="Content Placeholder 4">
            <a:extLst>
              <a:ext uri="{FF2B5EF4-FFF2-40B4-BE49-F238E27FC236}">
                <a16:creationId xmlns:a16="http://schemas.microsoft.com/office/drawing/2014/main" id="{708769A4-325C-0578-9E7D-35040FCED76C}"/>
              </a:ext>
            </a:extLst>
          </p:cNvPr>
          <p:cNvPicPr>
            <a:picLocks noGrp="1" noChangeAspect="1"/>
          </p:cNvPicPr>
          <p:nvPr>
            <p:ph idx="1"/>
          </p:nvPr>
        </p:nvPicPr>
        <p:blipFill>
          <a:blip r:embed="rId2"/>
          <a:stretch>
            <a:fillRect/>
          </a:stretch>
        </p:blipFill>
        <p:spPr>
          <a:xfrm>
            <a:off x="176059" y="2034303"/>
            <a:ext cx="5828261" cy="2972413"/>
          </a:xfrm>
          <a:prstGeom prst="rect">
            <a:avLst/>
          </a:prstGeom>
        </p:spPr>
      </p:pic>
      <p:pic>
        <p:nvPicPr>
          <p:cNvPr id="5" name="Picture 4">
            <a:extLst>
              <a:ext uri="{FF2B5EF4-FFF2-40B4-BE49-F238E27FC236}">
                <a16:creationId xmlns:a16="http://schemas.microsoft.com/office/drawing/2014/main" id="{D50B31CF-66D3-0265-F1AB-5811BB64DD6E}"/>
              </a:ext>
            </a:extLst>
          </p:cNvPr>
          <p:cNvPicPr>
            <a:picLocks noChangeAspect="1"/>
          </p:cNvPicPr>
          <p:nvPr/>
        </p:nvPicPr>
        <p:blipFill>
          <a:blip r:embed="rId3"/>
          <a:stretch>
            <a:fillRect/>
          </a:stretch>
        </p:blipFill>
        <p:spPr>
          <a:xfrm>
            <a:off x="6187682" y="2034302"/>
            <a:ext cx="5828261" cy="2972413"/>
          </a:xfrm>
          <a:prstGeom prst="rect">
            <a:avLst/>
          </a:prstGeom>
        </p:spPr>
      </p:pic>
    </p:spTree>
    <p:extLst>
      <p:ext uri="{BB962C8B-B14F-4D97-AF65-F5344CB8AC3E}">
        <p14:creationId xmlns:p14="http://schemas.microsoft.com/office/powerpoint/2010/main" val="1476479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6ED0-953D-B056-BECB-943D200A9298}"/>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b="1" kern="1200" dirty="0">
                <a:solidFill>
                  <a:schemeClr val="tx1"/>
                </a:solidFill>
                <a:latin typeface="+mj-lt"/>
                <a:ea typeface="+mj-ea"/>
                <a:cs typeface="+mj-cs"/>
              </a:rPr>
              <a:t>Service Catalog</a:t>
            </a:r>
          </a:p>
        </p:txBody>
      </p:sp>
      <p:pic>
        <p:nvPicPr>
          <p:cNvPr id="4" name="Content Placeholder 4">
            <a:extLst>
              <a:ext uri="{FF2B5EF4-FFF2-40B4-BE49-F238E27FC236}">
                <a16:creationId xmlns:a16="http://schemas.microsoft.com/office/drawing/2014/main" id="{71074ADE-F58B-1394-18FE-E71A8E2C3D74}"/>
              </a:ext>
            </a:extLst>
          </p:cNvPr>
          <p:cNvPicPr>
            <a:picLocks noGrp="1" noChangeAspect="1"/>
          </p:cNvPicPr>
          <p:nvPr>
            <p:ph idx="1"/>
          </p:nvPr>
        </p:nvPicPr>
        <p:blipFill rotWithShape="1">
          <a:blip r:embed="rId2"/>
          <a:srcRect l="14560" r="24652" b="-1"/>
          <a:stretch/>
        </p:blipFill>
        <p:spPr>
          <a:xfrm>
            <a:off x="198741" y="2410448"/>
            <a:ext cx="5803323" cy="3890357"/>
          </a:xfrm>
          <a:prstGeom prst="rect">
            <a:avLst/>
          </a:prstGeom>
        </p:spPr>
      </p:pic>
      <p:pic>
        <p:nvPicPr>
          <p:cNvPr id="5" name="Picture 4">
            <a:extLst>
              <a:ext uri="{FF2B5EF4-FFF2-40B4-BE49-F238E27FC236}">
                <a16:creationId xmlns:a16="http://schemas.microsoft.com/office/drawing/2014/main" id="{911A71B2-F245-AF34-8000-84737CF2F049}"/>
              </a:ext>
            </a:extLst>
          </p:cNvPr>
          <p:cNvPicPr>
            <a:picLocks noChangeAspect="1"/>
          </p:cNvPicPr>
          <p:nvPr/>
        </p:nvPicPr>
        <p:blipFill rotWithShape="1">
          <a:blip r:embed="rId3"/>
          <a:srcRect l="4981" r="18940" b="-2"/>
          <a:stretch/>
        </p:blipFill>
        <p:spPr>
          <a:xfrm>
            <a:off x="6189934" y="2410448"/>
            <a:ext cx="5803323" cy="3890357"/>
          </a:xfrm>
          <a:prstGeom prst="rect">
            <a:avLst/>
          </a:prstGeom>
        </p:spPr>
      </p:pic>
    </p:spTree>
    <p:extLst>
      <p:ext uri="{BB962C8B-B14F-4D97-AF65-F5344CB8AC3E}">
        <p14:creationId xmlns:p14="http://schemas.microsoft.com/office/powerpoint/2010/main" val="27296385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D0BB-0497-DC04-23B9-F5608A59C4AF}"/>
              </a:ext>
            </a:extLst>
          </p:cNvPr>
          <p:cNvSpPr>
            <a:spLocks noGrp="1"/>
          </p:cNvSpPr>
          <p:nvPr>
            <p:ph type="title"/>
          </p:nvPr>
        </p:nvSpPr>
        <p:spPr/>
        <p:txBody>
          <a:bodyPr>
            <a:normAutofit/>
          </a:bodyPr>
          <a:lstStyle/>
          <a:p>
            <a:pPr algn="ctr"/>
            <a:r>
              <a:rPr lang="en-US" sz="5200" b="1" dirty="0"/>
              <a:t>Customer Profile Page</a:t>
            </a:r>
          </a:p>
        </p:txBody>
      </p:sp>
      <p:pic>
        <p:nvPicPr>
          <p:cNvPr id="4" name="Content Placeholder 3">
            <a:extLst>
              <a:ext uri="{FF2B5EF4-FFF2-40B4-BE49-F238E27FC236}">
                <a16:creationId xmlns:a16="http://schemas.microsoft.com/office/drawing/2014/main" id="{BB46A3FE-1675-9E8F-1C73-89331F267386}"/>
              </a:ext>
            </a:extLst>
          </p:cNvPr>
          <p:cNvPicPr>
            <a:picLocks noGrp="1" noChangeAspect="1"/>
          </p:cNvPicPr>
          <p:nvPr>
            <p:ph idx="1"/>
          </p:nvPr>
        </p:nvPicPr>
        <p:blipFill>
          <a:blip r:embed="rId2"/>
          <a:stretch>
            <a:fillRect/>
          </a:stretch>
        </p:blipFill>
        <p:spPr>
          <a:xfrm>
            <a:off x="838200" y="1832452"/>
            <a:ext cx="10515600" cy="4337684"/>
          </a:xfrm>
          <a:prstGeom prst="rect">
            <a:avLst/>
          </a:prstGeom>
        </p:spPr>
      </p:pic>
    </p:spTree>
    <p:extLst>
      <p:ext uri="{BB962C8B-B14F-4D97-AF65-F5344CB8AC3E}">
        <p14:creationId xmlns:p14="http://schemas.microsoft.com/office/powerpoint/2010/main" val="14253175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C99F-FA2B-2351-689A-14FD3EA2AA6A}"/>
              </a:ext>
            </a:extLst>
          </p:cNvPr>
          <p:cNvSpPr>
            <a:spLocks noGrp="1"/>
          </p:cNvSpPr>
          <p:nvPr>
            <p:ph type="title"/>
          </p:nvPr>
        </p:nvSpPr>
        <p:spPr>
          <a:xfrm>
            <a:off x="0" y="203080"/>
            <a:ext cx="12192000" cy="1325563"/>
          </a:xfrm>
        </p:spPr>
        <p:txBody>
          <a:bodyPr>
            <a:normAutofit/>
          </a:bodyPr>
          <a:lstStyle/>
          <a:p>
            <a:pPr algn="ctr"/>
            <a:r>
              <a:rPr lang="en-US" sz="4800" b="1" dirty="0"/>
              <a:t>Sprint 3 vs Sprint 4</a:t>
            </a:r>
          </a:p>
        </p:txBody>
      </p:sp>
      <p:sp>
        <p:nvSpPr>
          <p:cNvPr id="4" name="Content Placeholder 3">
            <a:extLst>
              <a:ext uri="{FF2B5EF4-FFF2-40B4-BE49-F238E27FC236}">
                <a16:creationId xmlns:a16="http://schemas.microsoft.com/office/drawing/2014/main" id="{D0495273-9915-CD4C-4344-F5ECB9B76317}"/>
              </a:ext>
            </a:extLst>
          </p:cNvPr>
          <p:cNvSpPr>
            <a:spLocks noGrp="1"/>
          </p:cNvSpPr>
          <p:nvPr>
            <p:ph sz="half" idx="2"/>
          </p:nvPr>
        </p:nvSpPr>
        <p:spPr>
          <a:xfrm>
            <a:off x="1529124" y="1863524"/>
            <a:ext cx="4468451" cy="4326139"/>
          </a:xfrm>
        </p:spPr>
        <p:txBody>
          <a:bodyPr/>
          <a:lstStyle/>
          <a:p>
            <a:r>
              <a:rPr lang="en-US" dirty="0"/>
              <a:t>Homepage</a:t>
            </a:r>
          </a:p>
          <a:p>
            <a:r>
              <a:rPr lang="en-US" dirty="0"/>
              <a:t>Service Catalog</a:t>
            </a:r>
          </a:p>
          <a:p>
            <a:r>
              <a:rPr lang="en-US" dirty="0"/>
              <a:t>Customer Profile</a:t>
            </a:r>
          </a:p>
        </p:txBody>
      </p:sp>
      <p:sp>
        <p:nvSpPr>
          <p:cNvPr id="6" name="Content Placeholder 5">
            <a:extLst>
              <a:ext uri="{FF2B5EF4-FFF2-40B4-BE49-F238E27FC236}">
                <a16:creationId xmlns:a16="http://schemas.microsoft.com/office/drawing/2014/main" id="{51AF8013-0E4F-3380-9665-A285BB8034AF}"/>
              </a:ext>
            </a:extLst>
          </p:cNvPr>
          <p:cNvSpPr>
            <a:spLocks noGrp="1"/>
          </p:cNvSpPr>
          <p:nvPr>
            <p:ph sz="quarter" idx="4"/>
          </p:nvPr>
        </p:nvSpPr>
        <p:spPr>
          <a:xfrm>
            <a:off x="6782764" y="1863524"/>
            <a:ext cx="4584197" cy="4326139"/>
          </a:xfrm>
        </p:spPr>
        <p:txBody>
          <a:bodyPr/>
          <a:lstStyle/>
          <a:p>
            <a:r>
              <a:rPr lang="en-US" dirty="0"/>
              <a:t>Booking Page</a:t>
            </a:r>
          </a:p>
          <a:p>
            <a:r>
              <a:rPr lang="en-US" dirty="0"/>
              <a:t>Cancel Booking</a:t>
            </a:r>
          </a:p>
          <a:p>
            <a:r>
              <a:rPr lang="en-US" dirty="0"/>
              <a:t>Navigation Bar</a:t>
            </a:r>
          </a:p>
        </p:txBody>
      </p:sp>
    </p:spTree>
    <p:extLst>
      <p:ext uri="{BB962C8B-B14F-4D97-AF65-F5344CB8AC3E}">
        <p14:creationId xmlns:p14="http://schemas.microsoft.com/office/powerpoint/2010/main" val="735980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7E0B-C200-E2BB-5E70-C5F941EC92A6}"/>
              </a:ext>
            </a:extLst>
          </p:cNvPr>
          <p:cNvSpPr>
            <a:spLocks noGrp="1"/>
          </p:cNvSpPr>
          <p:nvPr>
            <p:ph type="title"/>
          </p:nvPr>
        </p:nvSpPr>
        <p:spPr>
          <a:xfrm>
            <a:off x="620110" y="357858"/>
            <a:ext cx="10515600" cy="1325563"/>
          </a:xfrm>
        </p:spPr>
        <p:txBody>
          <a:bodyPr>
            <a:normAutofit/>
          </a:bodyPr>
          <a:lstStyle/>
          <a:p>
            <a:pPr algn="ctr"/>
            <a:r>
              <a:rPr lang="en-US" sz="4800" b="1" dirty="0"/>
              <a:t>Product Backlog</a:t>
            </a:r>
          </a:p>
        </p:txBody>
      </p:sp>
      <p:graphicFrame>
        <p:nvGraphicFramePr>
          <p:cNvPr id="6" name="Content Placeholder 3">
            <a:extLst>
              <a:ext uri="{FF2B5EF4-FFF2-40B4-BE49-F238E27FC236}">
                <a16:creationId xmlns:a16="http://schemas.microsoft.com/office/drawing/2014/main" id="{2B258854-3BCB-7B51-C00E-52AA8FB5BF09}"/>
              </a:ext>
            </a:extLst>
          </p:cNvPr>
          <p:cNvGraphicFramePr>
            <a:graphicFrameLocks noGrp="1"/>
          </p:cNvGraphicFramePr>
          <p:nvPr>
            <p:ph idx="1"/>
            <p:extLst>
              <p:ext uri="{D42A27DB-BD31-4B8C-83A1-F6EECF244321}">
                <p14:modId xmlns:p14="http://schemas.microsoft.com/office/powerpoint/2010/main" val="797812372"/>
              </p:ext>
            </p:extLst>
          </p:nvPr>
        </p:nvGraphicFramePr>
        <p:xfrm>
          <a:off x="711550" y="2041279"/>
          <a:ext cx="11072781" cy="3866873"/>
        </p:xfrm>
        <a:graphic>
          <a:graphicData uri="http://schemas.openxmlformats.org/drawingml/2006/table">
            <a:tbl>
              <a:tblPr>
                <a:tableStyleId>{5C22544A-7EE6-4342-B048-85BDC9FD1C3A}</a:tableStyleId>
              </a:tblPr>
              <a:tblGrid>
                <a:gridCol w="779645">
                  <a:extLst>
                    <a:ext uri="{9D8B030D-6E8A-4147-A177-3AD203B41FA5}">
                      <a16:colId xmlns:a16="http://schemas.microsoft.com/office/drawing/2014/main" val="3375065508"/>
                    </a:ext>
                  </a:extLst>
                </a:gridCol>
                <a:gridCol w="663602">
                  <a:extLst>
                    <a:ext uri="{9D8B030D-6E8A-4147-A177-3AD203B41FA5}">
                      <a16:colId xmlns:a16="http://schemas.microsoft.com/office/drawing/2014/main" val="2656822132"/>
                    </a:ext>
                  </a:extLst>
                </a:gridCol>
                <a:gridCol w="9629534">
                  <a:extLst>
                    <a:ext uri="{9D8B030D-6E8A-4147-A177-3AD203B41FA5}">
                      <a16:colId xmlns:a16="http://schemas.microsoft.com/office/drawing/2014/main" val="3605484962"/>
                    </a:ext>
                  </a:extLst>
                </a:gridCol>
              </a:tblGrid>
              <a:tr h="538773">
                <a:tc>
                  <a:txBody>
                    <a:bodyPr/>
                    <a:lstStyle/>
                    <a:p>
                      <a:pPr algn="ctr" fontAlgn="b"/>
                      <a:r>
                        <a:rPr lang="en-US" sz="1200" b="1" i="0" u="none" strike="noStrike" dirty="0">
                          <a:solidFill>
                            <a:srgbClr val="000000"/>
                          </a:solidFill>
                          <a:effectLst/>
                          <a:latin typeface="Arial" panose="020B0604020202020204" pitchFamily="34" charset="0"/>
                        </a:rPr>
                        <a:t>Issue Type</a:t>
                      </a:r>
                    </a:p>
                  </a:txBody>
                  <a:tcPr marL="4749" marR="4749" marT="4749" marB="0" anchor="b"/>
                </a:tc>
                <a:tc>
                  <a:txBody>
                    <a:bodyPr/>
                    <a:lstStyle/>
                    <a:p>
                      <a:pPr algn="ctr" fontAlgn="b"/>
                      <a:r>
                        <a:rPr lang="en-US" sz="1200" b="1" i="0" u="none" strike="noStrike" dirty="0">
                          <a:solidFill>
                            <a:schemeClr val="tx1"/>
                          </a:solidFill>
                          <a:effectLst/>
                          <a:latin typeface="Arial" panose="020B0604020202020204" pitchFamily="34" charset="0"/>
                        </a:rPr>
                        <a:t>Key</a:t>
                      </a:r>
                    </a:p>
                  </a:txBody>
                  <a:tcPr marL="4749" marR="4749" marT="4749" marB="0" anchor="b"/>
                </a:tc>
                <a:tc>
                  <a:txBody>
                    <a:bodyPr/>
                    <a:lstStyle/>
                    <a:p>
                      <a:pPr algn="ctr" fontAlgn="b"/>
                      <a:r>
                        <a:rPr lang="en-US" sz="1200" b="1" i="0" u="none" strike="noStrike" dirty="0">
                          <a:solidFill>
                            <a:srgbClr val="000000"/>
                          </a:solidFill>
                          <a:effectLst/>
                          <a:latin typeface="Arial" panose="020B0604020202020204" pitchFamily="34" charset="0"/>
                        </a:rPr>
                        <a:t>Name</a:t>
                      </a:r>
                    </a:p>
                  </a:txBody>
                  <a:tcPr marL="4749" marR="4749" marT="4749" marB="0" anchor="b"/>
                </a:tc>
                <a:extLst>
                  <a:ext uri="{0D108BD9-81ED-4DB2-BD59-A6C34878D82A}">
                    <a16:rowId xmlns:a16="http://schemas.microsoft.com/office/drawing/2014/main" val="3911277953"/>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DCS-45</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browse all the professional home services provided. So that I have a list to select the service I want.</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360406950"/>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DCS-41</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able to submit feedback So that the website owners can consider my opinion or concern during future website updates</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200262461"/>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DCS-40</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able to access quick services near me So that I will be able to book in a urgent situation at my house.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2763586358"/>
                  </a:ext>
                </a:extLst>
              </a:tr>
              <a:tr h="623516">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DCS-39</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access the services according to categories such as water, furniture, beauty, </a:t>
                      </a:r>
                      <a:r>
                        <a:rPr lang="en-US" sz="1200" u="none" strike="noStrike" dirty="0" err="1">
                          <a:effectLst/>
                        </a:rPr>
                        <a:t>etc</a:t>
                      </a:r>
                      <a:r>
                        <a:rPr lang="en-US" sz="1200" u="none" strike="noStrike" dirty="0">
                          <a:effectLst/>
                        </a:rPr>
                        <a:t> So that I will be able to access the see the services available and who the professionals are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700844752"/>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DCS-38</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directly able to contact the technician via call/text So that I will be able to have a better service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816775086"/>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DCS-37</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able to prepone or postpone my booked service So that I can expect the professional on some other date or time.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938617333"/>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DCS-35</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able to add multiple address So that I can use them to schedule a service for my office.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0367273"/>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DCS-33</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browse the service list So that I can get some information what does this particular service do.</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993584865"/>
                  </a:ext>
                </a:extLst>
              </a:tr>
              <a:tr h="338073">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rPr>
                        <a:t>DCS-32</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signed-in customer I want to able to comment on a blog post So that I can get feedback on issues</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213300300"/>
                  </a:ext>
                </a:extLst>
              </a:tr>
            </a:tbl>
          </a:graphicData>
        </a:graphic>
      </p:graphicFrame>
      <p:pic>
        <p:nvPicPr>
          <p:cNvPr id="4" name="Picture 3" descr="A picture containing diagram&#10;&#10;Description automatically generated">
            <a:extLst>
              <a:ext uri="{FF2B5EF4-FFF2-40B4-BE49-F238E27FC236}">
                <a16:creationId xmlns:a16="http://schemas.microsoft.com/office/drawing/2014/main" id="{879F7671-79EA-89F8-34E0-C271F329B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016" y="0"/>
            <a:ext cx="2420983" cy="2134149"/>
          </a:xfrm>
          <a:prstGeom prst="rect">
            <a:avLst/>
          </a:prstGeom>
          <a:effectLst>
            <a:softEdge rad="317500"/>
          </a:effectLst>
        </p:spPr>
      </p:pic>
    </p:spTree>
    <p:extLst>
      <p:ext uri="{BB962C8B-B14F-4D97-AF65-F5344CB8AC3E}">
        <p14:creationId xmlns:p14="http://schemas.microsoft.com/office/powerpoint/2010/main" val="3199132123"/>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B7B5-5953-DA12-C12F-701B6F1AEB37}"/>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Sprint Summary</a:t>
            </a:r>
          </a:p>
        </p:txBody>
      </p:sp>
      <p:pic>
        <p:nvPicPr>
          <p:cNvPr id="5" name="Content Placeholder 4" descr="A picture containing vector graphics&#10;&#10;Description automatically generated">
            <a:extLst>
              <a:ext uri="{FF2B5EF4-FFF2-40B4-BE49-F238E27FC236}">
                <a16:creationId xmlns:a16="http://schemas.microsoft.com/office/drawing/2014/main" id="{1F5EBFDA-8DED-1CD4-A231-C1C45E044A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3906" y="281486"/>
            <a:ext cx="8564664" cy="6295028"/>
          </a:xfrm>
          <a:prstGeom prst="rect">
            <a:avLst/>
          </a:prstGeom>
        </p:spPr>
      </p:pic>
    </p:spTree>
    <p:extLst>
      <p:ext uri="{BB962C8B-B14F-4D97-AF65-F5344CB8AC3E}">
        <p14:creationId xmlns:p14="http://schemas.microsoft.com/office/powerpoint/2010/main" val="5287761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97151639-0F1C-D4F0-13D8-9758734D8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3091" y="-155599"/>
            <a:ext cx="4145818" cy="2381136"/>
          </a:xfrm>
          <a:prstGeom prst="rect">
            <a:avLst/>
          </a:prstGeom>
          <a:effectLst>
            <a:softEdge rad="317500"/>
          </a:effectLst>
        </p:spPr>
      </p:pic>
      <p:sp>
        <p:nvSpPr>
          <p:cNvPr id="2" name="Title 1">
            <a:extLst>
              <a:ext uri="{FF2B5EF4-FFF2-40B4-BE49-F238E27FC236}">
                <a16:creationId xmlns:a16="http://schemas.microsoft.com/office/drawing/2014/main" id="{39A071DC-9717-7C42-066F-1ECE7B902875}"/>
              </a:ext>
            </a:extLst>
          </p:cNvPr>
          <p:cNvSpPr>
            <a:spLocks noGrp="1"/>
          </p:cNvSpPr>
          <p:nvPr>
            <p:ph type="title"/>
          </p:nvPr>
        </p:nvSpPr>
        <p:spPr>
          <a:xfrm>
            <a:off x="955765" y="701031"/>
            <a:ext cx="10515600" cy="1325563"/>
          </a:xfrm>
        </p:spPr>
        <p:txBody>
          <a:bodyPr/>
          <a:lstStyle/>
          <a:p>
            <a:pPr algn="ctr"/>
            <a:r>
              <a:rPr lang="en-US" b="1" dirty="0"/>
              <a:t>Sprint 1</a:t>
            </a:r>
          </a:p>
        </p:txBody>
      </p:sp>
      <p:graphicFrame>
        <p:nvGraphicFramePr>
          <p:cNvPr id="4" name="Content Placeholder 3">
            <a:extLst>
              <a:ext uri="{FF2B5EF4-FFF2-40B4-BE49-F238E27FC236}">
                <a16:creationId xmlns:a16="http://schemas.microsoft.com/office/drawing/2014/main" id="{A3EB7DE8-6740-48A9-112A-F89E53EC4D1F}"/>
              </a:ext>
            </a:extLst>
          </p:cNvPr>
          <p:cNvGraphicFramePr>
            <a:graphicFrameLocks noGrp="1"/>
          </p:cNvGraphicFramePr>
          <p:nvPr>
            <p:ph idx="1"/>
            <p:extLst>
              <p:ext uri="{D42A27DB-BD31-4B8C-83A1-F6EECF244321}">
                <p14:modId xmlns:p14="http://schemas.microsoft.com/office/powerpoint/2010/main" val="1274638981"/>
              </p:ext>
            </p:extLst>
          </p:nvPr>
        </p:nvGraphicFramePr>
        <p:xfrm>
          <a:off x="1086394" y="2225537"/>
          <a:ext cx="10515599" cy="2765147"/>
        </p:xfrm>
        <a:graphic>
          <a:graphicData uri="http://schemas.openxmlformats.org/drawingml/2006/table">
            <a:tbl>
              <a:tblPr>
                <a:tableStyleId>{5C22544A-7EE6-4342-B048-85BDC9FD1C3A}</a:tableStyleId>
              </a:tblPr>
              <a:tblGrid>
                <a:gridCol w="799815">
                  <a:extLst>
                    <a:ext uri="{9D8B030D-6E8A-4147-A177-3AD203B41FA5}">
                      <a16:colId xmlns:a16="http://schemas.microsoft.com/office/drawing/2014/main" val="4140141280"/>
                    </a:ext>
                  </a:extLst>
                </a:gridCol>
                <a:gridCol w="808556">
                  <a:extLst>
                    <a:ext uri="{9D8B030D-6E8A-4147-A177-3AD203B41FA5}">
                      <a16:colId xmlns:a16="http://schemas.microsoft.com/office/drawing/2014/main" val="3393642359"/>
                    </a:ext>
                  </a:extLst>
                </a:gridCol>
                <a:gridCol w="8907228">
                  <a:extLst>
                    <a:ext uri="{9D8B030D-6E8A-4147-A177-3AD203B41FA5}">
                      <a16:colId xmlns:a16="http://schemas.microsoft.com/office/drawing/2014/main" val="1131581595"/>
                    </a:ext>
                  </a:extLst>
                </a:gridCol>
              </a:tblGrid>
              <a:tr h="761417">
                <a:tc>
                  <a:txBody>
                    <a:bodyPr/>
                    <a:lstStyle/>
                    <a:p>
                      <a:pPr algn="ctr" rtl="0" fontAlgn="b"/>
                      <a:r>
                        <a:rPr lang="en-US" b="1" dirty="0">
                          <a:effectLst/>
                        </a:rPr>
                        <a:t>Issue Type</a:t>
                      </a:r>
                    </a:p>
                  </a:txBody>
                  <a:tcPr marL="22860" marR="22860" marT="15240" marB="15240" anchor="b"/>
                </a:tc>
                <a:tc>
                  <a:txBody>
                    <a:bodyPr/>
                    <a:lstStyle/>
                    <a:p>
                      <a:pPr algn="ctr" rtl="0" fontAlgn="b"/>
                      <a:r>
                        <a:rPr lang="en-US" b="1" u="none" dirty="0">
                          <a:solidFill>
                            <a:schemeClr val="tx1"/>
                          </a:solidFill>
                          <a:effectLst/>
                        </a:rPr>
                        <a:t>Key</a:t>
                      </a:r>
                    </a:p>
                  </a:txBody>
                  <a:tcPr marL="22860" marR="22860" marT="15240" marB="15240" anchor="b"/>
                </a:tc>
                <a:tc>
                  <a:txBody>
                    <a:bodyPr/>
                    <a:lstStyle/>
                    <a:p>
                      <a:pPr algn="ctr" rtl="0" fontAlgn="b"/>
                      <a:r>
                        <a:rPr lang="en-US" b="1" dirty="0">
                          <a:effectLst/>
                        </a:rPr>
                        <a:t>Name</a:t>
                      </a:r>
                    </a:p>
                  </a:txBody>
                  <a:tcPr marL="22860" marR="22860" marT="15240" marB="15240" anchor="b"/>
                </a:tc>
                <a:extLst>
                  <a:ext uri="{0D108BD9-81ED-4DB2-BD59-A6C34878D82A}">
                    <a16:rowId xmlns:a16="http://schemas.microsoft.com/office/drawing/2014/main" val="1676289543"/>
                  </a:ext>
                </a:extLst>
              </a:tr>
              <a:tr h="400746">
                <a:tc>
                  <a:txBody>
                    <a:bodyPr/>
                    <a:lstStyle/>
                    <a:p>
                      <a:pPr algn="ctr" rtl="0" fontAlgn="b"/>
                      <a:r>
                        <a:rPr lang="en-US" dirty="0">
                          <a:effectLst/>
                        </a:rPr>
                        <a:t>Task</a:t>
                      </a:r>
                    </a:p>
                  </a:txBody>
                  <a:tcPr marL="22860" marR="22860" marT="15240" marB="15240" anchor="b"/>
                </a:tc>
                <a:tc>
                  <a:txBody>
                    <a:bodyPr/>
                    <a:lstStyle/>
                    <a:p>
                      <a:pPr algn="ctr" rtl="0" fontAlgn="b"/>
                      <a:r>
                        <a:rPr lang="en-US" u="none" dirty="0">
                          <a:solidFill>
                            <a:schemeClr val="tx1"/>
                          </a:solidFill>
                          <a:effectLst/>
                        </a:rPr>
                        <a:t>DCS-6</a:t>
                      </a:r>
                    </a:p>
                  </a:txBody>
                  <a:tcPr marL="22860" marR="22860" marT="15240" marB="15240" anchor="b"/>
                </a:tc>
                <a:tc>
                  <a:txBody>
                    <a:bodyPr/>
                    <a:lstStyle/>
                    <a:p>
                      <a:pPr algn="l" rtl="0" fontAlgn="b"/>
                      <a:r>
                        <a:rPr lang="en-US">
                          <a:effectLst/>
                        </a:rPr>
                        <a:t>Work on deliverable 1 presentation</a:t>
                      </a:r>
                    </a:p>
                  </a:txBody>
                  <a:tcPr marL="22860" marR="22860" marT="15240" marB="15240" anchor="b"/>
                </a:tc>
                <a:extLst>
                  <a:ext uri="{0D108BD9-81ED-4DB2-BD59-A6C34878D82A}">
                    <a16:rowId xmlns:a16="http://schemas.microsoft.com/office/drawing/2014/main" val="2269912142"/>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DCS-5</a:t>
                      </a:r>
                    </a:p>
                  </a:txBody>
                  <a:tcPr marL="22860" marR="22860" marT="15240" marB="15240" anchor="b"/>
                </a:tc>
                <a:tc>
                  <a:txBody>
                    <a:bodyPr/>
                    <a:lstStyle/>
                    <a:p>
                      <a:pPr algn="l" rtl="0" fontAlgn="b"/>
                      <a:r>
                        <a:rPr lang="en-US" dirty="0">
                          <a:effectLst/>
                        </a:rPr>
                        <a:t>Establish weekly meetings</a:t>
                      </a:r>
                    </a:p>
                  </a:txBody>
                  <a:tcPr marL="22860" marR="22860" marT="15240" marB="15240" anchor="b"/>
                </a:tc>
                <a:extLst>
                  <a:ext uri="{0D108BD9-81ED-4DB2-BD59-A6C34878D82A}">
                    <a16:rowId xmlns:a16="http://schemas.microsoft.com/office/drawing/2014/main" val="1759251987"/>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DCS-4</a:t>
                      </a:r>
                    </a:p>
                  </a:txBody>
                  <a:tcPr marL="22860" marR="22860" marT="15240" marB="15240" anchor="b"/>
                </a:tc>
                <a:tc>
                  <a:txBody>
                    <a:bodyPr/>
                    <a:lstStyle/>
                    <a:p>
                      <a:pPr algn="l" rtl="0" fontAlgn="b"/>
                      <a:r>
                        <a:rPr lang="en-US" dirty="0">
                          <a:effectLst/>
                        </a:rPr>
                        <a:t>Establish team roles</a:t>
                      </a:r>
                    </a:p>
                  </a:txBody>
                  <a:tcPr marL="22860" marR="22860" marT="15240" marB="15240" anchor="b"/>
                </a:tc>
                <a:extLst>
                  <a:ext uri="{0D108BD9-81ED-4DB2-BD59-A6C34878D82A}">
                    <a16:rowId xmlns:a16="http://schemas.microsoft.com/office/drawing/2014/main" val="3211421321"/>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DCS-3</a:t>
                      </a:r>
                    </a:p>
                  </a:txBody>
                  <a:tcPr marL="22860" marR="22860" marT="15240" marB="15240" anchor="b"/>
                </a:tc>
                <a:tc>
                  <a:txBody>
                    <a:bodyPr/>
                    <a:lstStyle/>
                    <a:p>
                      <a:pPr algn="l" rtl="0" fontAlgn="b"/>
                      <a:r>
                        <a:rPr lang="en-US" dirty="0">
                          <a:effectLst/>
                        </a:rPr>
                        <a:t>Setup development tools (GitHub and Jira)</a:t>
                      </a:r>
                    </a:p>
                  </a:txBody>
                  <a:tcPr marL="22860" marR="22860" marT="15240" marB="15240" anchor="b"/>
                </a:tc>
                <a:extLst>
                  <a:ext uri="{0D108BD9-81ED-4DB2-BD59-A6C34878D82A}">
                    <a16:rowId xmlns:a16="http://schemas.microsoft.com/office/drawing/2014/main" val="2356058261"/>
                  </a:ext>
                </a:extLst>
              </a:tr>
              <a:tr h="400746">
                <a:tc>
                  <a:txBody>
                    <a:bodyPr/>
                    <a:lstStyle/>
                    <a:p>
                      <a:pPr algn="ctr" rtl="0" fontAlgn="b"/>
                      <a:r>
                        <a:rPr lang="en-US">
                          <a:effectLst/>
                        </a:rPr>
                        <a:t>Task</a:t>
                      </a:r>
                    </a:p>
                  </a:txBody>
                  <a:tcPr marL="22860" marR="22860" marT="15240" marB="15240" anchor="b"/>
                </a:tc>
                <a:tc>
                  <a:txBody>
                    <a:bodyPr/>
                    <a:lstStyle/>
                    <a:p>
                      <a:pPr algn="ctr" rtl="0" fontAlgn="b"/>
                      <a:r>
                        <a:rPr lang="en-US" u="none" dirty="0">
                          <a:solidFill>
                            <a:schemeClr val="tx1"/>
                          </a:solidFill>
                          <a:effectLst/>
                        </a:rPr>
                        <a:t>DCS-2</a:t>
                      </a:r>
                    </a:p>
                  </a:txBody>
                  <a:tcPr marL="22860" marR="22860" marT="15240" marB="15240" anchor="b"/>
                </a:tc>
                <a:tc>
                  <a:txBody>
                    <a:bodyPr/>
                    <a:lstStyle/>
                    <a:p>
                      <a:pPr algn="l" rtl="0" fontAlgn="b"/>
                      <a:r>
                        <a:rPr lang="en-US" dirty="0">
                          <a:effectLst/>
                        </a:rPr>
                        <a:t>Create a significant business application</a:t>
                      </a:r>
                    </a:p>
                  </a:txBody>
                  <a:tcPr marL="22860" marR="22860" marT="15240" marB="15240" anchor="b"/>
                </a:tc>
                <a:extLst>
                  <a:ext uri="{0D108BD9-81ED-4DB2-BD59-A6C34878D82A}">
                    <a16:rowId xmlns:a16="http://schemas.microsoft.com/office/drawing/2014/main" val="4264566875"/>
                  </a:ext>
                </a:extLst>
              </a:tr>
            </a:tbl>
          </a:graphicData>
        </a:graphic>
      </p:graphicFrame>
    </p:spTree>
    <p:extLst>
      <p:ext uri="{BB962C8B-B14F-4D97-AF65-F5344CB8AC3E}">
        <p14:creationId xmlns:p14="http://schemas.microsoft.com/office/powerpoint/2010/main" val="8686472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9E17-FAD2-8910-689A-9B6FE6C8195C}"/>
              </a:ext>
            </a:extLst>
          </p:cNvPr>
          <p:cNvSpPr>
            <a:spLocks noGrp="1"/>
          </p:cNvSpPr>
          <p:nvPr>
            <p:ph type="title"/>
          </p:nvPr>
        </p:nvSpPr>
        <p:spPr>
          <a:xfrm>
            <a:off x="435429" y="803325"/>
            <a:ext cx="5314536" cy="1325563"/>
          </a:xfrm>
        </p:spPr>
        <p:txBody>
          <a:bodyPr>
            <a:normAutofit/>
          </a:bodyPr>
          <a:lstStyle/>
          <a:p>
            <a:pPr algn="ctr"/>
            <a:r>
              <a:rPr lang="en-US" b="1" dirty="0"/>
              <a:t>Agenda</a:t>
            </a:r>
          </a:p>
        </p:txBody>
      </p:sp>
      <p:graphicFrame>
        <p:nvGraphicFramePr>
          <p:cNvPr id="5" name="Content Placeholder 2">
            <a:extLst>
              <a:ext uri="{FF2B5EF4-FFF2-40B4-BE49-F238E27FC236}">
                <a16:creationId xmlns:a16="http://schemas.microsoft.com/office/drawing/2014/main" id="{D13347A3-DA76-46E8-8E5C-2919C858A179}"/>
              </a:ext>
            </a:extLst>
          </p:cNvPr>
          <p:cNvGraphicFramePr>
            <a:graphicFrameLocks noGrp="1"/>
          </p:cNvGraphicFramePr>
          <p:nvPr>
            <p:ph idx="1"/>
            <p:extLst>
              <p:ext uri="{D42A27DB-BD31-4B8C-83A1-F6EECF244321}">
                <p14:modId xmlns:p14="http://schemas.microsoft.com/office/powerpoint/2010/main" val="3115803145"/>
              </p:ext>
            </p:extLst>
          </p:nvPr>
        </p:nvGraphicFramePr>
        <p:xfrm>
          <a:off x="435429" y="2128888"/>
          <a:ext cx="6068008" cy="3536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chart&#10;&#10;Description automatically generated">
            <a:extLst>
              <a:ext uri="{FF2B5EF4-FFF2-40B4-BE49-F238E27FC236}">
                <a16:creationId xmlns:a16="http://schemas.microsoft.com/office/drawing/2014/main" id="{DEDB1104-B670-FFEB-4487-2C49E27A3CE9}"/>
              </a:ext>
            </a:extLst>
          </p:cNvPr>
          <p:cNvPicPr>
            <a:picLocks noChangeAspect="1"/>
          </p:cNvPicPr>
          <p:nvPr/>
        </p:nvPicPr>
        <p:blipFill rotWithShape="1">
          <a:blip r:embed="rId7">
            <a:extLst>
              <a:ext uri="{28A0092B-C50C-407E-A947-70E740481C1C}">
                <a14:useLocalDpi xmlns:a14="http://schemas.microsoft.com/office/drawing/2010/main" val="0"/>
              </a:ext>
            </a:extLst>
          </a:blip>
          <a:srcRect l="29270" r="-3" b="-3"/>
          <a:stretch/>
        </p:blipFill>
        <p:spPr>
          <a:xfrm>
            <a:off x="6582774" y="0"/>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65434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with medium confidence">
            <a:extLst>
              <a:ext uri="{FF2B5EF4-FFF2-40B4-BE49-F238E27FC236}">
                <a16:creationId xmlns:a16="http://schemas.microsoft.com/office/drawing/2014/main" id="{4429AE0D-F7DF-797E-228D-108395281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92" y="3545021"/>
            <a:ext cx="3697128" cy="2349122"/>
          </a:xfrm>
          <a:prstGeom prst="rect">
            <a:avLst/>
          </a:prstGeom>
          <a:effectLst>
            <a:softEdge rad="127000"/>
          </a:effectLst>
        </p:spPr>
      </p:pic>
      <p:sp>
        <p:nvSpPr>
          <p:cNvPr id="2" name="Title 1">
            <a:extLst>
              <a:ext uri="{FF2B5EF4-FFF2-40B4-BE49-F238E27FC236}">
                <a16:creationId xmlns:a16="http://schemas.microsoft.com/office/drawing/2014/main" id="{37E4C16E-4451-3443-9AA4-DC628A562D67}"/>
              </a:ext>
            </a:extLst>
          </p:cNvPr>
          <p:cNvSpPr>
            <a:spLocks noGrp="1"/>
          </p:cNvSpPr>
          <p:nvPr>
            <p:ph type="title"/>
          </p:nvPr>
        </p:nvSpPr>
        <p:spPr>
          <a:xfrm>
            <a:off x="-114628" y="4306687"/>
            <a:ext cx="3083250" cy="1587456"/>
          </a:xfrm>
        </p:spPr>
        <p:txBody>
          <a:bodyPr/>
          <a:lstStyle/>
          <a:p>
            <a:pPr algn="ctr"/>
            <a:r>
              <a:rPr lang="en-US" b="1" dirty="0"/>
              <a:t>Sprint 2</a:t>
            </a:r>
          </a:p>
        </p:txBody>
      </p:sp>
      <p:graphicFrame>
        <p:nvGraphicFramePr>
          <p:cNvPr id="4" name="Content Placeholder 3">
            <a:extLst>
              <a:ext uri="{FF2B5EF4-FFF2-40B4-BE49-F238E27FC236}">
                <a16:creationId xmlns:a16="http://schemas.microsoft.com/office/drawing/2014/main" id="{B15EE353-A35A-EE8B-08CC-54F3574CEA8B}"/>
              </a:ext>
            </a:extLst>
          </p:cNvPr>
          <p:cNvGraphicFramePr>
            <a:graphicFrameLocks noGrp="1"/>
          </p:cNvGraphicFramePr>
          <p:nvPr>
            <p:ph idx="1"/>
            <p:extLst>
              <p:ext uri="{D42A27DB-BD31-4B8C-83A1-F6EECF244321}">
                <p14:modId xmlns:p14="http://schemas.microsoft.com/office/powerpoint/2010/main" val="362976463"/>
              </p:ext>
            </p:extLst>
          </p:nvPr>
        </p:nvGraphicFramePr>
        <p:xfrm>
          <a:off x="55219" y="216278"/>
          <a:ext cx="9049592" cy="2782088"/>
        </p:xfrm>
        <a:graphic>
          <a:graphicData uri="http://schemas.openxmlformats.org/drawingml/2006/table">
            <a:tbl>
              <a:tblPr>
                <a:tableStyleId>{5C22544A-7EE6-4342-B048-85BDC9FD1C3A}</a:tableStyleId>
              </a:tblPr>
              <a:tblGrid>
                <a:gridCol w="624050">
                  <a:extLst>
                    <a:ext uri="{9D8B030D-6E8A-4147-A177-3AD203B41FA5}">
                      <a16:colId xmlns:a16="http://schemas.microsoft.com/office/drawing/2014/main" val="3620669307"/>
                    </a:ext>
                  </a:extLst>
                </a:gridCol>
                <a:gridCol w="703827">
                  <a:extLst>
                    <a:ext uri="{9D8B030D-6E8A-4147-A177-3AD203B41FA5}">
                      <a16:colId xmlns:a16="http://schemas.microsoft.com/office/drawing/2014/main" val="399637741"/>
                    </a:ext>
                  </a:extLst>
                </a:gridCol>
                <a:gridCol w="6875719">
                  <a:extLst>
                    <a:ext uri="{9D8B030D-6E8A-4147-A177-3AD203B41FA5}">
                      <a16:colId xmlns:a16="http://schemas.microsoft.com/office/drawing/2014/main" val="4178999118"/>
                    </a:ext>
                  </a:extLst>
                </a:gridCol>
                <a:gridCol w="845996">
                  <a:extLst>
                    <a:ext uri="{9D8B030D-6E8A-4147-A177-3AD203B41FA5}">
                      <a16:colId xmlns:a16="http://schemas.microsoft.com/office/drawing/2014/main" val="2962133485"/>
                    </a:ext>
                  </a:extLst>
                </a:gridCol>
              </a:tblGrid>
              <a:tr h="711921">
                <a:tc>
                  <a:txBody>
                    <a:bodyPr/>
                    <a:lstStyle/>
                    <a:p>
                      <a:pPr algn="ctr" rtl="0" fontAlgn="b"/>
                      <a:r>
                        <a:rPr lang="en-US" sz="1700" b="1" dirty="0">
                          <a:effectLst/>
                        </a:rPr>
                        <a:t>Issue Type</a:t>
                      </a:r>
                    </a:p>
                  </a:txBody>
                  <a:tcPr marL="21102" marR="21102" marT="14068" marB="14068" anchor="b"/>
                </a:tc>
                <a:tc>
                  <a:txBody>
                    <a:bodyPr/>
                    <a:lstStyle/>
                    <a:p>
                      <a:pPr algn="ctr" rtl="0" fontAlgn="b"/>
                      <a:r>
                        <a:rPr lang="en-US" sz="1700" b="1" u="none" dirty="0">
                          <a:solidFill>
                            <a:schemeClr val="tx1"/>
                          </a:solidFill>
                          <a:effectLst/>
                        </a:rPr>
                        <a:t>Key</a:t>
                      </a:r>
                    </a:p>
                  </a:txBody>
                  <a:tcPr marL="21102" marR="21102" marT="14068" marB="14068" anchor="b"/>
                </a:tc>
                <a:tc>
                  <a:txBody>
                    <a:bodyPr/>
                    <a:lstStyle/>
                    <a:p>
                      <a:pPr algn="ctr" rtl="0" fontAlgn="b"/>
                      <a:r>
                        <a:rPr lang="en-US" sz="1700" b="1" dirty="0">
                          <a:effectLst/>
                        </a:rPr>
                        <a:t>Name</a:t>
                      </a:r>
                    </a:p>
                  </a:txBody>
                  <a:tcPr marL="21102" marR="21102" marT="14068" marB="14068" anchor="b"/>
                </a:tc>
                <a:tc>
                  <a:txBody>
                    <a:bodyPr/>
                    <a:lstStyle/>
                    <a:p>
                      <a:pPr algn="ctr" rtl="0" fontAlgn="b"/>
                      <a:r>
                        <a:rPr lang="en-US" sz="1700" b="1" dirty="0">
                          <a:effectLst/>
                        </a:rPr>
                        <a:t>Story Points</a:t>
                      </a:r>
                    </a:p>
                    <a:p>
                      <a:pPr algn="ctr" rtl="0" fontAlgn="b"/>
                      <a:r>
                        <a:rPr lang="en-US" sz="1700" b="1" dirty="0">
                          <a:effectLst/>
                        </a:rPr>
                        <a:t>Estimate</a:t>
                      </a:r>
                    </a:p>
                  </a:txBody>
                  <a:tcPr marL="21102" marR="21102" marT="14068" marB="14068" anchor="b"/>
                </a:tc>
                <a:extLst>
                  <a:ext uri="{0D108BD9-81ED-4DB2-BD59-A6C34878D82A}">
                    <a16:rowId xmlns:a16="http://schemas.microsoft.com/office/drawing/2014/main" val="2450452523"/>
                  </a:ext>
                </a:extLst>
              </a:tr>
              <a:tr h="482905">
                <a:tc>
                  <a:txBody>
                    <a:bodyPr/>
                    <a:lstStyle/>
                    <a:p>
                      <a:pPr algn="ctr" rtl="0" fontAlgn="b"/>
                      <a:r>
                        <a:rPr lang="en-US" sz="1700">
                          <a:effectLst/>
                        </a:rPr>
                        <a:t>Story</a:t>
                      </a:r>
                    </a:p>
                  </a:txBody>
                  <a:tcPr marL="21102" marR="21102" marT="14068" marB="14068" anchor="b"/>
                </a:tc>
                <a:tc>
                  <a:txBody>
                    <a:bodyPr/>
                    <a:lstStyle/>
                    <a:p>
                      <a:pPr algn="ctr" rtl="0" fontAlgn="b"/>
                      <a:r>
                        <a:rPr lang="en-US" sz="1700" u="none" dirty="0">
                          <a:solidFill>
                            <a:schemeClr val="tx1"/>
                          </a:solidFill>
                          <a:effectLst/>
                        </a:rPr>
                        <a:t>DCS-14</a:t>
                      </a:r>
                    </a:p>
                  </a:txBody>
                  <a:tcPr marL="21102" marR="21102" marT="14068" marB="14068" anchor="b"/>
                </a:tc>
                <a:tc>
                  <a:txBody>
                    <a:bodyPr/>
                    <a:lstStyle/>
                    <a:p>
                      <a:pPr algn="l" rtl="0" fontAlgn="b"/>
                      <a:r>
                        <a:rPr lang="en-US" sz="1700" dirty="0">
                          <a:effectLst/>
                        </a:rPr>
                        <a:t>As a signed-in customer, I want to log out So that I can have my privacy in the app.</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659139219"/>
                  </a:ext>
                </a:extLst>
              </a:tr>
              <a:tr h="482905">
                <a:tc>
                  <a:txBody>
                    <a:bodyPr/>
                    <a:lstStyle/>
                    <a:p>
                      <a:pPr algn="ctr" rtl="0" fontAlgn="b"/>
                      <a:r>
                        <a:rPr lang="en-US" sz="1700">
                          <a:effectLst/>
                        </a:rPr>
                        <a:t>Story</a:t>
                      </a:r>
                    </a:p>
                  </a:txBody>
                  <a:tcPr marL="21102" marR="21102" marT="14068" marB="14068" anchor="b"/>
                </a:tc>
                <a:tc>
                  <a:txBody>
                    <a:bodyPr/>
                    <a:lstStyle/>
                    <a:p>
                      <a:pPr algn="ctr" rtl="0" fontAlgn="b"/>
                      <a:r>
                        <a:rPr lang="en-US" sz="1700" u="none" dirty="0">
                          <a:solidFill>
                            <a:schemeClr val="tx1"/>
                          </a:solidFill>
                          <a:effectLst/>
                        </a:rPr>
                        <a:t>DCS-13</a:t>
                      </a:r>
                    </a:p>
                  </a:txBody>
                  <a:tcPr marL="21102" marR="21102" marT="14068" marB="14068" anchor="b"/>
                </a:tc>
                <a:tc>
                  <a:txBody>
                    <a:bodyPr/>
                    <a:lstStyle/>
                    <a:p>
                      <a:pPr algn="l" rtl="0" fontAlgn="b"/>
                      <a:r>
                        <a:rPr lang="en-US" sz="1700" dirty="0">
                          <a:effectLst/>
                        </a:rPr>
                        <a:t>As a customer, I want to register myself to the application So that I can keep my account private and login using email/phone and password.</a:t>
                      </a:r>
                    </a:p>
                  </a:txBody>
                  <a:tcPr marL="21102" marR="21102" marT="14068" marB="14068" anchor="b"/>
                </a:tc>
                <a:tc>
                  <a:txBody>
                    <a:bodyPr/>
                    <a:lstStyle/>
                    <a:p>
                      <a:pPr algn="ctr" rtl="0" fontAlgn="b"/>
                      <a:r>
                        <a:rPr lang="en-US" sz="1700">
                          <a:effectLst/>
                        </a:rPr>
                        <a:t>5</a:t>
                      </a:r>
                    </a:p>
                  </a:txBody>
                  <a:tcPr marL="21102" marR="21102" marT="14068" marB="14068" anchor="b"/>
                </a:tc>
                <a:extLst>
                  <a:ext uri="{0D108BD9-81ED-4DB2-BD59-A6C34878D82A}">
                    <a16:rowId xmlns:a16="http://schemas.microsoft.com/office/drawing/2014/main" val="1300774457"/>
                  </a:ext>
                </a:extLst>
              </a:tr>
              <a:tr h="482905">
                <a:tc>
                  <a:txBody>
                    <a:bodyPr/>
                    <a:lstStyle/>
                    <a:p>
                      <a:pPr algn="ctr" rtl="0" fontAlgn="b"/>
                      <a:r>
                        <a:rPr lang="en-US" sz="1700">
                          <a:effectLst/>
                        </a:rPr>
                        <a:t>Story</a:t>
                      </a:r>
                    </a:p>
                  </a:txBody>
                  <a:tcPr marL="21102" marR="21102" marT="14068" marB="14068" anchor="b"/>
                </a:tc>
                <a:tc>
                  <a:txBody>
                    <a:bodyPr/>
                    <a:lstStyle/>
                    <a:p>
                      <a:pPr algn="ctr" rtl="0" fontAlgn="b"/>
                      <a:r>
                        <a:rPr lang="en-US" sz="1700" u="none" dirty="0">
                          <a:solidFill>
                            <a:schemeClr val="tx1"/>
                          </a:solidFill>
                          <a:effectLst/>
                        </a:rPr>
                        <a:t>DCS-12</a:t>
                      </a:r>
                    </a:p>
                  </a:txBody>
                  <a:tcPr marL="21102" marR="21102" marT="14068" marB="14068" anchor="b"/>
                </a:tc>
                <a:tc>
                  <a:txBody>
                    <a:bodyPr/>
                    <a:lstStyle/>
                    <a:p>
                      <a:pPr algn="l" rtl="0" fontAlgn="b"/>
                      <a:r>
                        <a:rPr lang="en-US" sz="1700" dirty="0">
                          <a:effectLst/>
                        </a:rPr>
                        <a:t>As a customer, I want to login into the app, So that I can use it to store all my information.</a:t>
                      </a:r>
                    </a:p>
                  </a:txBody>
                  <a:tcPr marL="21102" marR="21102" marT="14068" marB="14068" anchor="b"/>
                </a:tc>
                <a:tc>
                  <a:txBody>
                    <a:bodyPr/>
                    <a:lstStyle/>
                    <a:p>
                      <a:pPr algn="ctr" rtl="0" fontAlgn="b"/>
                      <a:r>
                        <a:rPr lang="en-US" sz="1700">
                          <a:effectLst/>
                        </a:rPr>
                        <a:t>5</a:t>
                      </a:r>
                    </a:p>
                  </a:txBody>
                  <a:tcPr marL="21102" marR="21102" marT="14068" marB="14068" anchor="b"/>
                </a:tc>
                <a:extLst>
                  <a:ext uri="{0D108BD9-81ED-4DB2-BD59-A6C34878D82A}">
                    <a16:rowId xmlns:a16="http://schemas.microsoft.com/office/drawing/2014/main" val="52541312"/>
                  </a:ext>
                </a:extLst>
              </a:tr>
              <a:tr h="337824">
                <a:tc>
                  <a:txBody>
                    <a:bodyPr/>
                    <a:lstStyle/>
                    <a:p>
                      <a:pPr algn="ctr" rtl="0" fontAlgn="b"/>
                      <a:r>
                        <a:rPr lang="en-US" sz="1700">
                          <a:effectLst/>
                        </a:rPr>
                        <a:t>Task</a:t>
                      </a:r>
                    </a:p>
                  </a:txBody>
                  <a:tcPr marL="21102" marR="21102" marT="14068" marB="14068" anchor="b"/>
                </a:tc>
                <a:tc>
                  <a:txBody>
                    <a:bodyPr/>
                    <a:lstStyle/>
                    <a:p>
                      <a:pPr algn="ctr" rtl="0" fontAlgn="b"/>
                      <a:r>
                        <a:rPr lang="en-US" sz="1700" u="none" dirty="0">
                          <a:solidFill>
                            <a:schemeClr val="tx1"/>
                          </a:solidFill>
                          <a:effectLst/>
                        </a:rPr>
                        <a:t>DCS-10</a:t>
                      </a:r>
                    </a:p>
                  </a:txBody>
                  <a:tcPr marL="21102" marR="21102" marT="14068" marB="14068" anchor="b"/>
                </a:tc>
                <a:tc>
                  <a:txBody>
                    <a:bodyPr/>
                    <a:lstStyle/>
                    <a:p>
                      <a:pPr algn="l" rtl="0" fontAlgn="b"/>
                      <a:r>
                        <a:rPr lang="en-US" sz="1700" dirty="0">
                          <a:effectLst/>
                        </a:rPr>
                        <a:t>Create MVP Prototype - Figma </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3238196558"/>
                  </a:ext>
                </a:extLst>
              </a:tr>
            </a:tbl>
          </a:graphicData>
        </a:graphic>
      </p:graphicFrame>
      <p:pic>
        <p:nvPicPr>
          <p:cNvPr id="3" name="Content Placeholder 4">
            <a:extLst>
              <a:ext uri="{FF2B5EF4-FFF2-40B4-BE49-F238E27FC236}">
                <a16:creationId xmlns:a16="http://schemas.microsoft.com/office/drawing/2014/main" id="{C8065932-FDD1-C32C-A753-451329E5D2B7}"/>
              </a:ext>
            </a:extLst>
          </p:cNvPr>
          <p:cNvPicPr>
            <a:picLocks noChangeAspect="1"/>
          </p:cNvPicPr>
          <p:nvPr/>
        </p:nvPicPr>
        <p:blipFill>
          <a:blip r:embed="rId3"/>
          <a:stretch>
            <a:fillRect/>
          </a:stretch>
        </p:blipFill>
        <p:spPr>
          <a:xfrm>
            <a:off x="4051300" y="3031870"/>
            <a:ext cx="8140700" cy="3826129"/>
          </a:xfrm>
          <a:prstGeom prst="rect">
            <a:avLst/>
          </a:prstGeom>
        </p:spPr>
      </p:pic>
    </p:spTree>
    <p:extLst>
      <p:ext uri="{BB962C8B-B14F-4D97-AF65-F5344CB8AC3E}">
        <p14:creationId xmlns:p14="http://schemas.microsoft.com/office/powerpoint/2010/main" val="2880690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B9C13DA1-52D2-E8E5-2C8D-E20C8D9A0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429" y="3556000"/>
            <a:ext cx="3030571" cy="2444684"/>
          </a:xfrm>
          <a:prstGeom prst="rect">
            <a:avLst/>
          </a:prstGeom>
          <a:effectLst>
            <a:softEdge rad="127000"/>
          </a:effectLst>
        </p:spPr>
      </p:pic>
      <p:sp>
        <p:nvSpPr>
          <p:cNvPr id="2" name="Title 1">
            <a:extLst>
              <a:ext uri="{FF2B5EF4-FFF2-40B4-BE49-F238E27FC236}">
                <a16:creationId xmlns:a16="http://schemas.microsoft.com/office/drawing/2014/main" id="{575CCB71-C0A9-2E6A-14A6-BABCB032FCC3}"/>
              </a:ext>
            </a:extLst>
          </p:cNvPr>
          <p:cNvSpPr>
            <a:spLocks noGrp="1"/>
          </p:cNvSpPr>
          <p:nvPr>
            <p:ph type="title"/>
          </p:nvPr>
        </p:nvSpPr>
        <p:spPr>
          <a:xfrm>
            <a:off x="525429" y="4508500"/>
            <a:ext cx="2420919" cy="1492184"/>
          </a:xfrm>
        </p:spPr>
        <p:txBody>
          <a:bodyPr>
            <a:normAutofit/>
          </a:bodyPr>
          <a:lstStyle/>
          <a:p>
            <a:pPr algn="ctr"/>
            <a:r>
              <a:rPr lang="en-US" sz="4000" b="1" dirty="0"/>
              <a:t>Sprint 3</a:t>
            </a:r>
          </a:p>
        </p:txBody>
      </p:sp>
      <p:graphicFrame>
        <p:nvGraphicFramePr>
          <p:cNvPr id="4" name="Content Placeholder 3">
            <a:extLst>
              <a:ext uri="{FF2B5EF4-FFF2-40B4-BE49-F238E27FC236}">
                <a16:creationId xmlns:a16="http://schemas.microsoft.com/office/drawing/2014/main" id="{01B3C093-DA63-3E08-C996-9F591DA02BEE}"/>
              </a:ext>
            </a:extLst>
          </p:cNvPr>
          <p:cNvGraphicFramePr>
            <a:graphicFrameLocks noGrp="1"/>
          </p:cNvGraphicFramePr>
          <p:nvPr>
            <p:ph idx="1"/>
            <p:extLst>
              <p:ext uri="{D42A27DB-BD31-4B8C-83A1-F6EECF244321}">
                <p14:modId xmlns:p14="http://schemas.microsoft.com/office/powerpoint/2010/main" val="139517627"/>
              </p:ext>
            </p:extLst>
          </p:nvPr>
        </p:nvGraphicFramePr>
        <p:xfrm>
          <a:off x="9555" y="0"/>
          <a:ext cx="9052560" cy="3114901"/>
        </p:xfrm>
        <a:graphic>
          <a:graphicData uri="http://schemas.openxmlformats.org/drawingml/2006/table">
            <a:tbl>
              <a:tblPr>
                <a:tableStyleId>{5C22544A-7EE6-4342-B048-85BDC9FD1C3A}</a:tableStyleId>
              </a:tblPr>
              <a:tblGrid>
                <a:gridCol w="650504">
                  <a:extLst>
                    <a:ext uri="{9D8B030D-6E8A-4147-A177-3AD203B41FA5}">
                      <a16:colId xmlns:a16="http://schemas.microsoft.com/office/drawing/2014/main" val="2745498060"/>
                    </a:ext>
                  </a:extLst>
                </a:gridCol>
                <a:gridCol w="706283">
                  <a:extLst>
                    <a:ext uri="{9D8B030D-6E8A-4147-A177-3AD203B41FA5}">
                      <a16:colId xmlns:a16="http://schemas.microsoft.com/office/drawing/2014/main" val="37186322"/>
                    </a:ext>
                  </a:extLst>
                </a:gridCol>
                <a:gridCol w="6845680">
                  <a:extLst>
                    <a:ext uri="{9D8B030D-6E8A-4147-A177-3AD203B41FA5}">
                      <a16:colId xmlns:a16="http://schemas.microsoft.com/office/drawing/2014/main" val="908380269"/>
                    </a:ext>
                  </a:extLst>
                </a:gridCol>
                <a:gridCol w="850093">
                  <a:extLst>
                    <a:ext uri="{9D8B030D-6E8A-4147-A177-3AD203B41FA5}">
                      <a16:colId xmlns:a16="http://schemas.microsoft.com/office/drawing/2014/main" val="2104443031"/>
                    </a:ext>
                  </a:extLst>
                </a:gridCol>
              </a:tblGrid>
              <a:tr h="470801">
                <a:tc>
                  <a:txBody>
                    <a:bodyPr/>
                    <a:lstStyle/>
                    <a:p>
                      <a:pPr algn="ctr" rtl="0" fontAlgn="b"/>
                      <a:r>
                        <a:rPr lang="en-US" sz="1500" b="1" dirty="0">
                          <a:effectLst/>
                        </a:rPr>
                        <a:t>Issue Type</a:t>
                      </a:r>
                    </a:p>
                  </a:txBody>
                  <a:tcPr marL="19426" marR="19426" marT="12950" marB="12950" anchor="b"/>
                </a:tc>
                <a:tc>
                  <a:txBody>
                    <a:bodyPr/>
                    <a:lstStyle/>
                    <a:p>
                      <a:pPr algn="ctr" rtl="0" fontAlgn="b"/>
                      <a:r>
                        <a:rPr lang="en-US" sz="1500" b="1" dirty="0">
                          <a:effectLst/>
                        </a:rPr>
                        <a:t>Key</a:t>
                      </a:r>
                    </a:p>
                  </a:txBody>
                  <a:tcPr marL="19426" marR="19426" marT="12950" marB="12950" anchor="b"/>
                </a:tc>
                <a:tc>
                  <a:txBody>
                    <a:bodyPr/>
                    <a:lstStyle/>
                    <a:p>
                      <a:pPr algn="ctr" rtl="0" fontAlgn="b"/>
                      <a:r>
                        <a:rPr lang="en-US" sz="1500" b="1" dirty="0">
                          <a:effectLst/>
                        </a:rPr>
                        <a:t>Summary</a:t>
                      </a:r>
                    </a:p>
                  </a:txBody>
                  <a:tcPr marL="19426" marR="19426" marT="12950" marB="12950" anchor="b"/>
                </a:tc>
                <a:tc>
                  <a:txBody>
                    <a:bodyPr/>
                    <a:lstStyle/>
                    <a:p>
                      <a:pPr algn="ctr" rtl="0" fontAlgn="b"/>
                      <a:r>
                        <a:rPr lang="en-US" sz="1500" b="1" dirty="0">
                          <a:effectLst/>
                        </a:rPr>
                        <a:t>Story Point Estimate</a:t>
                      </a:r>
                    </a:p>
                  </a:txBody>
                  <a:tcPr marL="19426" marR="19426" marT="12950" marB="12950" anchor="b"/>
                </a:tc>
                <a:extLst>
                  <a:ext uri="{0D108BD9-81ED-4DB2-BD59-A6C34878D82A}">
                    <a16:rowId xmlns:a16="http://schemas.microsoft.com/office/drawing/2014/main" val="3686880135"/>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DCS-51</a:t>
                      </a:r>
                    </a:p>
                  </a:txBody>
                  <a:tcPr marL="19426" marR="19426" marT="12950" marB="12950" anchor="b"/>
                </a:tc>
                <a:tc>
                  <a:txBody>
                    <a:bodyPr/>
                    <a:lstStyle/>
                    <a:p>
                      <a:pPr algn="l" rtl="0" fontAlgn="b"/>
                      <a:r>
                        <a:rPr lang="en-US" sz="1500" dirty="0">
                          <a:effectLst/>
                        </a:rPr>
                        <a:t>As a customer, I want to browse all the services provided by the app, So that I have a list of professionals to select from and book them accordingly.</a:t>
                      </a:r>
                    </a:p>
                  </a:txBody>
                  <a:tcPr marL="19426" marR="19426" marT="12950" marB="12950" anchor="b"/>
                </a:tc>
                <a:tc>
                  <a:txBody>
                    <a:bodyPr/>
                    <a:lstStyle/>
                    <a:p>
                      <a:pPr algn="ctr" rtl="0" fontAlgn="b"/>
                      <a:r>
                        <a:rPr lang="en-US" sz="1500" dirty="0">
                          <a:effectLst/>
                        </a:rPr>
                        <a:t>3</a:t>
                      </a:r>
                    </a:p>
                  </a:txBody>
                  <a:tcPr marL="19426" marR="19426" marT="12950" marB="12950" anchor="b"/>
                </a:tc>
                <a:extLst>
                  <a:ext uri="{0D108BD9-81ED-4DB2-BD59-A6C34878D82A}">
                    <a16:rowId xmlns:a16="http://schemas.microsoft.com/office/drawing/2014/main" val="3542287007"/>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DCS-49</a:t>
                      </a:r>
                    </a:p>
                  </a:txBody>
                  <a:tcPr marL="19426" marR="19426" marT="12950" marB="12950" anchor="b"/>
                </a:tc>
                <a:tc>
                  <a:txBody>
                    <a:bodyPr/>
                    <a:lstStyle/>
                    <a:p>
                      <a:pPr algn="l" rtl="0" fontAlgn="b"/>
                      <a:r>
                        <a:rPr lang="en-US" sz="1500" dirty="0">
                          <a:effectLst/>
                        </a:rPr>
                        <a:t>As a customer, I want to create my profile, So that I can store my Name, Address, and Phone No. in it.</a:t>
                      </a:r>
                    </a:p>
                  </a:txBody>
                  <a:tcPr marL="19426" marR="19426" marT="12950" marB="12950" anchor="b"/>
                </a:tc>
                <a:tc>
                  <a:txBody>
                    <a:bodyPr/>
                    <a:lstStyle/>
                    <a:p>
                      <a:pPr algn="ctr" rtl="0" fontAlgn="b"/>
                      <a:r>
                        <a:rPr lang="en-US" sz="1500">
                          <a:effectLst/>
                        </a:rPr>
                        <a:t>5</a:t>
                      </a:r>
                    </a:p>
                  </a:txBody>
                  <a:tcPr marL="19426" marR="19426" marT="12950" marB="12950" anchor="b"/>
                </a:tc>
                <a:extLst>
                  <a:ext uri="{0D108BD9-81ED-4DB2-BD59-A6C34878D82A}">
                    <a16:rowId xmlns:a16="http://schemas.microsoft.com/office/drawing/2014/main" val="718535818"/>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DCS-48</a:t>
                      </a:r>
                    </a:p>
                  </a:txBody>
                  <a:tcPr marL="19426" marR="19426" marT="12950" marB="12950" anchor="b"/>
                </a:tc>
                <a:tc>
                  <a:txBody>
                    <a:bodyPr/>
                    <a:lstStyle/>
                    <a:p>
                      <a:pPr algn="l" rtl="0" fontAlgn="b"/>
                      <a:r>
                        <a:rPr lang="en-US" sz="1500" dirty="0">
                          <a:effectLst/>
                        </a:rPr>
                        <a:t>As a customer, I want to browse the service list, So that I will be able to see what services this app offers.</a:t>
                      </a:r>
                    </a:p>
                  </a:txBody>
                  <a:tcPr marL="19426" marR="19426" marT="12950" marB="12950" anchor="b"/>
                </a:tc>
                <a:tc>
                  <a:txBody>
                    <a:bodyPr/>
                    <a:lstStyle/>
                    <a:p>
                      <a:pPr algn="ctr" rtl="0" fontAlgn="b"/>
                      <a:r>
                        <a:rPr lang="en-US" sz="1500">
                          <a:effectLst/>
                        </a:rPr>
                        <a:t>3</a:t>
                      </a:r>
                    </a:p>
                  </a:txBody>
                  <a:tcPr marL="19426" marR="19426" marT="12950" marB="12950" anchor="b"/>
                </a:tc>
                <a:extLst>
                  <a:ext uri="{0D108BD9-81ED-4DB2-BD59-A6C34878D82A}">
                    <a16:rowId xmlns:a16="http://schemas.microsoft.com/office/drawing/2014/main" val="2625597728"/>
                  </a:ext>
                </a:extLst>
              </a:tr>
              <a:tr h="470801">
                <a:tc>
                  <a:txBody>
                    <a:bodyPr/>
                    <a:lstStyle/>
                    <a:p>
                      <a:pPr algn="ctr" rtl="0" fontAlgn="b"/>
                      <a:r>
                        <a:rPr lang="en-US" sz="1500">
                          <a:effectLst/>
                        </a:rPr>
                        <a:t>Story</a:t>
                      </a:r>
                    </a:p>
                  </a:txBody>
                  <a:tcPr marL="19426" marR="19426" marT="12950" marB="12950" anchor="b"/>
                </a:tc>
                <a:tc>
                  <a:txBody>
                    <a:bodyPr/>
                    <a:lstStyle/>
                    <a:p>
                      <a:pPr algn="ctr" rtl="0" fontAlgn="b"/>
                      <a:r>
                        <a:rPr lang="en-US" sz="1500" u="none" dirty="0">
                          <a:solidFill>
                            <a:schemeClr val="tx1"/>
                          </a:solidFill>
                          <a:effectLst/>
                        </a:rPr>
                        <a:t>DCS-18</a:t>
                      </a:r>
                    </a:p>
                  </a:txBody>
                  <a:tcPr marL="19426" marR="19426" marT="12950" marB="12950" anchor="b"/>
                </a:tc>
                <a:tc>
                  <a:txBody>
                    <a:bodyPr/>
                    <a:lstStyle/>
                    <a:p>
                      <a:pPr algn="l" rtl="0" fontAlgn="b"/>
                      <a:r>
                        <a:rPr lang="en-US" sz="1500" dirty="0">
                          <a:effectLst/>
                        </a:rPr>
                        <a:t>As a customer, I would like to have a landing page explaining all the features of the platform, So that I am motivated to register.</a:t>
                      </a:r>
                    </a:p>
                  </a:txBody>
                  <a:tcPr marL="19426" marR="19426" marT="12950" marB="12950" anchor="b"/>
                </a:tc>
                <a:tc>
                  <a:txBody>
                    <a:bodyPr/>
                    <a:lstStyle/>
                    <a:p>
                      <a:pPr algn="ctr" rtl="0" fontAlgn="b"/>
                      <a:r>
                        <a:rPr lang="en-US" sz="1500">
                          <a:effectLst/>
                        </a:rPr>
                        <a:t>5</a:t>
                      </a:r>
                    </a:p>
                  </a:txBody>
                  <a:tcPr marL="19426" marR="19426" marT="12950" marB="12950" anchor="b"/>
                </a:tc>
                <a:extLst>
                  <a:ext uri="{0D108BD9-81ED-4DB2-BD59-A6C34878D82A}">
                    <a16:rowId xmlns:a16="http://schemas.microsoft.com/office/drawing/2014/main" val="1930298488"/>
                  </a:ext>
                </a:extLst>
              </a:tr>
              <a:tr h="470801">
                <a:tc>
                  <a:txBody>
                    <a:bodyPr/>
                    <a:lstStyle/>
                    <a:p>
                      <a:pPr algn="ctr" rtl="0" fontAlgn="b"/>
                      <a:r>
                        <a:rPr lang="en-US" sz="1500">
                          <a:effectLst/>
                        </a:rPr>
                        <a:t>Task</a:t>
                      </a:r>
                    </a:p>
                  </a:txBody>
                  <a:tcPr marL="19426" marR="19426" marT="12950" marB="12950" anchor="b"/>
                </a:tc>
                <a:tc>
                  <a:txBody>
                    <a:bodyPr/>
                    <a:lstStyle/>
                    <a:p>
                      <a:pPr algn="ctr" rtl="0" fontAlgn="b"/>
                      <a:r>
                        <a:rPr lang="en-US" sz="1500" u="none" dirty="0">
                          <a:solidFill>
                            <a:schemeClr val="tx1"/>
                          </a:solidFill>
                          <a:effectLst/>
                        </a:rPr>
                        <a:t>DCS-17</a:t>
                      </a:r>
                    </a:p>
                  </a:txBody>
                  <a:tcPr marL="19426" marR="19426" marT="12950" marB="12950" anchor="b"/>
                </a:tc>
                <a:tc>
                  <a:txBody>
                    <a:bodyPr/>
                    <a:lstStyle/>
                    <a:p>
                      <a:pPr algn="l" rtl="0" fontAlgn="b"/>
                      <a:r>
                        <a:rPr lang="en-US" sz="1500" dirty="0">
                          <a:effectLst/>
                        </a:rPr>
                        <a:t>Draft Technical Paper</a:t>
                      </a:r>
                    </a:p>
                  </a:txBody>
                  <a:tcPr marL="19426" marR="19426" marT="12950" marB="12950" anchor="b"/>
                </a:tc>
                <a:tc>
                  <a:txBody>
                    <a:bodyPr/>
                    <a:lstStyle/>
                    <a:p>
                      <a:pPr algn="ctr" rtl="0" fontAlgn="b"/>
                      <a:r>
                        <a:rPr lang="en-US" sz="1500" dirty="0">
                          <a:effectLst/>
                        </a:rPr>
                        <a:t>8</a:t>
                      </a:r>
                    </a:p>
                  </a:txBody>
                  <a:tcPr marL="19426" marR="19426" marT="12950" marB="12950" anchor="b"/>
                </a:tc>
                <a:extLst>
                  <a:ext uri="{0D108BD9-81ED-4DB2-BD59-A6C34878D82A}">
                    <a16:rowId xmlns:a16="http://schemas.microsoft.com/office/drawing/2014/main" val="2018550121"/>
                  </a:ext>
                </a:extLst>
              </a:tr>
            </a:tbl>
          </a:graphicData>
        </a:graphic>
      </p:graphicFrame>
      <p:pic>
        <p:nvPicPr>
          <p:cNvPr id="3" name="Content Placeholder 4">
            <a:extLst>
              <a:ext uri="{FF2B5EF4-FFF2-40B4-BE49-F238E27FC236}">
                <a16:creationId xmlns:a16="http://schemas.microsoft.com/office/drawing/2014/main" id="{FFE87786-B2BC-24F2-7F40-F06D518953D1}"/>
              </a:ext>
            </a:extLst>
          </p:cNvPr>
          <p:cNvPicPr>
            <a:picLocks noChangeAspect="1"/>
          </p:cNvPicPr>
          <p:nvPr/>
        </p:nvPicPr>
        <p:blipFill>
          <a:blip r:embed="rId3"/>
          <a:stretch>
            <a:fillRect/>
          </a:stretch>
        </p:blipFill>
        <p:spPr>
          <a:xfrm>
            <a:off x="4178300" y="3149923"/>
            <a:ext cx="8013700" cy="3706336"/>
          </a:xfrm>
          <a:prstGeom prst="rect">
            <a:avLst/>
          </a:prstGeom>
        </p:spPr>
      </p:pic>
    </p:spTree>
    <p:extLst>
      <p:ext uri="{BB962C8B-B14F-4D97-AF65-F5344CB8AC3E}">
        <p14:creationId xmlns:p14="http://schemas.microsoft.com/office/powerpoint/2010/main" val="14810768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F55A-B1DD-B433-7285-CE85E156C700}"/>
              </a:ext>
            </a:extLst>
          </p:cNvPr>
          <p:cNvSpPr>
            <a:spLocks noGrp="1"/>
          </p:cNvSpPr>
          <p:nvPr>
            <p:ph type="title"/>
          </p:nvPr>
        </p:nvSpPr>
        <p:spPr>
          <a:xfrm>
            <a:off x="838200" y="497684"/>
            <a:ext cx="10515600" cy="1325563"/>
          </a:xfrm>
        </p:spPr>
        <p:txBody>
          <a:bodyPr/>
          <a:lstStyle/>
          <a:p>
            <a:pPr algn="ctr"/>
            <a:r>
              <a:rPr lang="en-US" b="1" dirty="0"/>
              <a:t>Sprint 4 Backlog / Sprint Backlog </a:t>
            </a:r>
          </a:p>
        </p:txBody>
      </p:sp>
      <p:graphicFrame>
        <p:nvGraphicFramePr>
          <p:cNvPr id="4" name="Content Placeholder 6">
            <a:extLst>
              <a:ext uri="{FF2B5EF4-FFF2-40B4-BE49-F238E27FC236}">
                <a16:creationId xmlns:a16="http://schemas.microsoft.com/office/drawing/2014/main" id="{2B6135C0-0EA4-9724-7038-C07C06EFA449}"/>
              </a:ext>
            </a:extLst>
          </p:cNvPr>
          <p:cNvGraphicFramePr>
            <a:graphicFrameLocks noGrp="1"/>
          </p:cNvGraphicFramePr>
          <p:nvPr>
            <p:ph idx="1"/>
            <p:extLst>
              <p:ext uri="{D42A27DB-BD31-4B8C-83A1-F6EECF244321}">
                <p14:modId xmlns:p14="http://schemas.microsoft.com/office/powerpoint/2010/main" val="2294975890"/>
              </p:ext>
            </p:extLst>
          </p:nvPr>
        </p:nvGraphicFramePr>
        <p:xfrm>
          <a:off x="643480" y="2040294"/>
          <a:ext cx="11151475" cy="4187063"/>
        </p:xfrm>
        <a:graphic>
          <a:graphicData uri="http://schemas.openxmlformats.org/drawingml/2006/table">
            <a:tbl>
              <a:tblPr>
                <a:tableStyleId>{5C22544A-7EE6-4342-B048-85BDC9FD1C3A}</a:tableStyleId>
              </a:tblPr>
              <a:tblGrid>
                <a:gridCol w="583436">
                  <a:extLst>
                    <a:ext uri="{9D8B030D-6E8A-4147-A177-3AD203B41FA5}">
                      <a16:colId xmlns:a16="http://schemas.microsoft.com/office/drawing/2014/main" val="2260744437"/>
                    </a:ext>
                  </a:extLst>
                </a:gridCol>
                <a:gridCol w="798654">
                  <a:extLst>
                    <a:ext uri="{9D8B030D-6E8A-4147-A177-3AD203B41FA5}">
                      <a16:colId xmlns:a16="http://schemas.microsoft.com/office/drawing/2014/main" val="2408367805"/>
                    </a:ext>
                  </a:extLst>
                </a:gridCol>
                <a:gridCol w="8785184">
                  <a:extLst>
                    <a:ext uri="{9D8B030D-6E8A-4147-A177-3AD203B41FA5}">
                      <a16:colId xmlns:a16="http://schemas.microsoft.com/office/drawing/2014/main" val="1159287460"/>
                    </a:ext>
                  </a:extLst>
                </a:gridCol>
                <a:gridCol w="984201">
                  <a:extLst>
                    <a:ext uri="{9D8B030D-6E8A-4147-A177-3AD203B41FA5}">
                      <a16:colId xmlns:a16="http://schemas.microsoft.com/office/drawing/2014/main" val="776857637"/>
                    </a:ext>
                  </a:extLst>
                </a:gridCol>
              </a:tblGrid>
              <a:tr h="533984">
                <a:tc>
                  <a:txBody>
                    <a:bodyPr/>
                    <a:lstStyle/>
                    <a:p>
                      <a:pPr algn="ctr" fontAlgn="b"/>
                      <a:r>
                        <a:rPr lang="en-US" sz="1600" b="1" i="0" u="none" strike="noStrike" dirty="0">
                          <a:solidFill>
                            <a:srgbClr val="000000"/>
                          </a:solidFill>
                          <a:effectLst/>
                          <a:latin typeface="Arial" panose="020B0604020202020204" pitchFamily="34" charset="0"/>
                        </a:rPr>
                        <a:t>Issue Type</a:t>
                      </a:r>
                    </a:p>
                  </a:txBody>
                  <a:tcPr marL="8573" marR="8573" marT="8573" marB="0" anchor="ctr"/>
                </a:tc>
                <a:tc>
                  <a:txBody>
                    <a:bodyPr/>
                    <a:lstStyle/>
                    <a:p>
                      <a:pPr algn="ctr" fontAlgn="b"/>
                      <a:r>
                        <a:rPr lang="en-US" sz="1600" b="1" i="0" u="none" strike="noStrike" dirty="0">
                          <a:solidFill>
                            <a:schemeClr val="tx1"/>
                          </a:solidFill>
                          <a:effectLst/>
                          <a:latin typeface="Arial" panose="020B0604020202020204" pitchFamily="34" charset="0"/>
                        </a:rPr>
                        <a:t>Key</a:t>
                      </a:r>
                    </a:p>
                  </a:txBody>
                  <a:tcPr marL="8573" marR="8573" marT="8573" marB="0" anchor="ctr"/>
                </a:tc>
                <a:tc>
                  <a:txBody>
                    <a:bodyPr/>
                    <a:lstStyle/>
                    <a:p>
                      <a:pPr algn="ctr" fontAlgn="b"/>
                      <a:r>
                        <a:rPr lang="en-US" sz="1600" b="1" i="0" u="none" strike="noStrike" dirty="0">
                          <a:solidFill>
                            <a:srgbClr val="000000"/>
                          </a:solidFill>
                          <a:effectLst/>
                          <a:latin typeface="Arial" panose="020B0604020202020204" pitchFamily="34" charset="0"/>
                        </a:rPr>
                        <a:t>Name</a:t>
                      </a:r>
                    </a:p>
                  </a:txBody>
                  <a:tcPr marL="8573" marR="8573" marT="8573" marB="0" anchor="ctr"/>
                </a:tc>
                <a:tc>
                  <a:txBody>
                    <a:bodyPr/>
                    <a:lstStyle/>
                    <a:p>
                      <a:pPr algn="ctr" rtl="0" fontAlgn="b"/>
                      <a:r>
                        <a:rPr lang="en-US" sz="1600" b="1" dirty="0">
                          <a:effectLst/>
                        </a:rPr>
                        <a:t>Story Points</a:t>
                      </a:r>
                    </a:p>
                    <a:p>
                      <a:pPr algn="ctr" rtl="0" fontAlgn="b"/>
                      <a:r>
                        <a:rPr lang="en-US" sz="1600" b="1" dirty="0">
                          <a:effectLst/>
                        </a:rPr>
                        <a:t>Estimate</a:t>
                      </a:r>
                    </a:p>
                    <a:p>
                      <a:pPr algn="ctr" fontAlgn="b"/>
                      <a:endParaRPr lang="en-US" sz="1600" b="1" i="0" u="none" strike="noStrike" dirty="0">
                        <a:solidFill>
                          <a:srgbClr val="000000"/>
                        </a:solidFill>
                        <a:effectLst/>
                        <a:latin typeface="Arial" panose="020B0604020202020204" pitchFamily="34" charset="0"/>
                      </a:endParaRPr>
                    </a:p>
                  </a:txBody>
                  <a:tcPr marL="8573" marR="8573" marT="8573" marB="0" anchor="ctr"/>
                </a:tc>
                <a:extLst>
                  <a:ext uri="{0D108BD9-81ED-4DB2-BD59-A6C34878D82A}">
                    <a16:rowId xmlns:a16="http://schemas.microsoft.com/office/drawing/2014/main" val="387083891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DCS-52</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As a customer, I want a navigation bar to go between pages, log in and out, and search for specific events so that I may use the app more effectively.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3</a:t>
                      </a:r>
                    </a:p>
                  </a:txBody>
                  <a:tcPr marL="8573" marR="8573" marT="8573" marB="0" anchor="b"/>
                </a:tc>
                <a:extLst>
                  <a:ext uri="{0D108BD9-81ED-4DB2-BD59-A6C34878D82A}">
                    <a16:rowId xmlns:a16="http://schemas.microsoft.com/office/drawing/2014/main" val="715652040"/>
                  </a:ext>
                </a:extLst>
              </a:tr>
              <a:tr h="640626">
                <a:tc>
                  <a:txBody>
                    <a:bodyPr/>
                    <a:lstStyle/>
                    <a:p>
                      <a:pPr algn="l" fontAlgn="b"/>
                      <a:r>
                        <a:rPr lang="en-US" sz="1600" u="none" strike="noStrike">
                          <a:effectLst/>
                        </a:rPr>
                        <a:t>Story</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DCS-50</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see the services booked by me so that I can track them.</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5</a:t>
                      </a:r>
                    </a:p>
                  </a:txBody>
                  <a:tcPr marL="8573" marR="8573" marT="8573" marB="0" anchor="b"/>
                </a:tc>
                <a:extLst>
                  <a:ext uri="{0D108BD9-81ED-4DB2-BD59-A6C34878D82A}">
                    <a16:rowId xmlns:a16="http://schemas.microsoft.com/office/drawing/2014/main" val="401952147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DCS-24</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be able to cancel my booked service so that I can not expect the professional to reach my home.</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5</a:t>
                      </a:r>
                    </a:p>
                  </a:txBody>
                  <a:tcPr marL="8573" marR="8573" marT="8573" marB="0" anchor="b"/>
                </a:tc>
                <a:extLst>
                  <a:ext uri="{0D108BD9-81ED-4DB2-BD59-A6C34878D82A}">
                    <a16:rowId xmlns:a16="http://schemas.microsoft.com/office/drawing/2014/main" val="166975702"/>
                  </a:ext>
                </a:extLst>
              </a:tr>
              <a:tr h="640626">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Story</a:t>
                      </a:r>
                    </a:p>
                  </a:txBody>
                  <a:tcPr marL="8573" marR="8573" marT="8573" marB="0" anchor="b"/>
                </a:tc>
                <a:tc>
                  <a:txBody>
                    <a:bodyPr/>
                    <a:lstStyle/>
                    <a:p>
                      <a:pPr algn="l" fontAlgn="b"/>
                      <a:r>
                        <a:rPr lang="en-US" sz="16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DCS-23</a:t>
                      </a:r>
                    </a:p>
                  </a:txBody>
                  <a:tcPr marL="8573" marR="8573" marT="8573" marB="0" anchor="b"/>
                </a:tc>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 a customer, I want to choose the date and time of service, so it is available at my convenience.</a:t>
                      </a:r>
                    </a:p>
                  </a:txBody>
                  <a:tcPr marL="8573" marR="8573" marT="8573" marB="0" anchor="b"/>
                </a:tc>
                <a:tc>
                  <a:txBody>
                    <a:bodyPr/>
                    <a:lstStyle/>
                    <a:p>
                      <a:pPr algn="ctr"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8573" marR="8573" marT="8573" marB="0" anchor="b"/>
                </a:tc>
                <a:extLst>
                  <a:ext uri="{0D108BD9-81ED-4DB2-BD59-A6C34878D82A}">
                    <a16:rowId xmlns:a16="http://schemas.microsoft.com/office/drawing/2014/main" val="1349264212"/>
                  </a:ext>
                </a:extLst>
              </a:tr>
              <a:tr h="640626">
                <a:tc>
                  <a:txBody>
                    <a:bodyPr/>
                    <a:lstStyle/>
                    <a:p>
                      <a:pPr algn="l" fontAlgn="b"/>
                      <a:r>
                        <a:rPr lang="en-US" sz="1600" u="none" strike="noStrike">
                          <a:effectLst/>
                        </a:rPr>
                        <a:t>Task</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DCS-26</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Finish Technical Paper</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ctr" fontAlgn="b"/>
                      <a:r>
                        <a:rPr lang="en-US" sz="1600" b="0" i="0" u="none" strike="noStrike" dirty="0">
                          <a:solidFill>
                            <a:srgbClr val="000000"/>
                          </a:solidFill>
                          <a:effectLst/>
                          <a:latin typeface="Arial" panose="020B0604020202020204" pitchFamily="34" charset="0"/>
                        </a:rPr>
                        <a:t>8</a:t>
                      </a:r>
                    </a:p>
                  </a:txBody>
                  <a:tcPr marL="8573" marR="8573" marT="8573" marB="0" anchor="b"/>
                </a:tc>
                <a:extLst>
                  <a:ext uri="{0D108BD9-81ED-4DB2-BD59-A6C34878D82A}">
                    <a16:rowId xmlns:a16="http://schemas.microsoft.com/office/drawing/2014/main" val="553657575"/>
                  </a:ext>
                </a:extLst>
              </a:tr>
            </a:tbl>
          </a:graphicData>
        </a:graphic>
      </p:graphicFrame>
    </p:spTree>
    <p:extLst>
      <p:ext uri="{BB962C8B-B14F-4D97-AF65-F5344CB8AC3E}">
        <p14:creationId xmlns:p14="http://schemas.microsoft.com/office/powerpoint/2010/main" val="1723103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iagram&#10;&#10;Description automatically generated">
            <a:extLst>
              <a:ext uri="{FF2B5EF4-FFF2-40B4-BE49-F238E27FC236}">
                <a16:creationId xmlns:a16="http://schemas.microsoft.com/office/drawing/2014/main" id="{36AABCDD-E441-E62E-841E-16F437D7019C}"/>
              </a:ext>
            </a:extLst>
          </p:cNvPr>
          <p:cNvPicPr>
            <a:picLocks noChangeAspect="1"/>
          </p:cNvPicPr>
          <p:nvPr/>
        </p:nvPicPr>
        <p:blipFill rotWithShape="1">
          <a:blip r:embed="rId2">
            <a:extLst>
              <a:ext uri="{28A0092B-C50C-407E-A947-70E740481C1C}">
                <a14:useLocalDpi xmlns:a14="http://schemas.microsoft.com/office/drawing/2010/main" val="0"/>
              </a:ext>
            </a:extLst>
          </a:blip>
          <a:srcRect l="15359" r="8328" b="20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742533-76C2-28FD-F29B-E85CD681657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User Stories and Acceptance Criteria</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78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B621401-8CD6-42EE-7629-0C1670B9EDDF}"/>
              </a:ext>
            </a:extLst>
          </p:cNvPr>
          <p:cNvGraphicFramePr>
            <a:graphicFrameLocks noGrp="1"/>
          </p:cNvGraphicFramePr>
          <p:nvPr>
            <p:extLst>
              <p:ext uri="{D42A27DB-BD31-4B8C-83A1-F6EECF244321}">
                <p14:modId xmlns:p14="http://schemas.microsoft.com/office/powerpoint/2010/main" val="4247839403"/>
              </p:ext>
            </p:extLst>
          </p:nvPr>
        </p:nvGraphicFramePr>
        <p:xfrm>
          <a:off x="2209800" y="583846"/>
          <a:ext cx="7757658" cy="5879488"/>
        </p:xfrm>
        <a:graphic>
          <a:graphicData uri="http://schemas.openxmlformats.org/drawingml/2006/table">
            <a:tbl>
              <a:tblPr>
                <a:tableStyleId>{5C22544A-7EE6-4342-B048-85BDC9FD1C3A}</a:tableStyleId>
              </a:tblPr>
              <a:tblGrid>
                <a:gridCol w="1043400">
                  <a:extLst>
                    <a:ext uri="{9D8B030D-6E8A-4147-A177-3AD203B41FA5}">
                      <a16:colId xmlns:a16="http://schemas.microsoft.com/office/drawing/2014/main" val="4069239874"/>
                    </a:ext>
                  </a:extLst>
                </a:gridCol>
                <a:gridCol w="4941197">
                  <a:extLst>
                    <a:ext uri="{9D8B030D-6E8A-4147-A177-3AD203B41FA5}">
                      <a16:colId xmlns:a16="http://schemas.microsoft.com/office/drawing/2014/main" val="1300750417"/>
                    </a:ext>
                  </a:extLst>
                </a:gridCol>
                <a:gridCol w="707560">
                  <a:extLst>
                    <a:ext uri="{9D8B030D-6E8A-4147-A177-3AD203B41FA5}">
                      <a16:colId xmlns:a16="http://schemas.microsoft.com/office/drawing/2014/main" val="2881719700"/>
                    </a:ext>
                  </a:extLst>
                </a:gridCol>
                <a:gridCol w="1065501">
                  <a:extLst>
                    <a:ext uri="{9D8B030D-6E8A-4147-A177-3AD203B41FA5}">
                      <a16:colId xmlns:a16="http://schemas.microsoft.com/office/drawing/2014/main" val="259320885"/>
                    </a:ext>
                  </a:extLst>
                </a:gridCol>
              </a:tblGrid>
              <a:tr h="3035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User Story ID</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Summary</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Status</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Place</a:t>
                      </a:r>
                    </a:p>
                  </a:txBody>
                  <a:tcPr marL="22860" marR="22860" marT="15240" marB="15240" anchor="ctr"/>
                </a:tc>
                <a:extLst>
                  <a:ext uri="{0D108BD9-81ED-4DB2-BD59-A6C34878D82A}">
                    <a16:rowId xmlns:a16="http://schemas.microsoft.com/office/drawing/2014/main" val="3462243321"/>
                  </a:ext>
                </a:extLst>
              </a:tr>
              <a:tr h="303553">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dirty="0">
                          <a:effectLst/>
                        </a:rPr>
                        <a:t>DCS-24</a:t>
                      </a: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dirty="0">
                          <a:solidFill>
                            <a:srgbClr val="000000"/>
                          </a:solidFill>
                          <a:effectLst/>
                        </a:rPr>
                        <a:t>As</a:t>
                      </a:r>
                      <a:r>
                        <a:rPr lang="en-US" sz="1000" dirty="0">
                          <a:solidFill>
                            <a:srgbClr val="000000"/>
                          </a:solidFill>
                          <a:effectLst/>
                        </a:rPr>
                        <a:t> a customer, </a:t>
                      </a:r>
                      <a:br>
                        <a:rPr lang="en-US" sz="1000" dirty="0">
                          <a:solidFill>
                            <a:srgbClr val="000000"/>
                          </a:solidFill>
                          <a:effectLst/>
                        </a:rPr>
                      </a:br>
                      <a:r>
                        <a:rPr lang="en-US" sz="1000" b="1" dirty="0">
                          <a:solidFill>
                            <a:srgbClr val="000000"/>
                          </a:solidFill>
                          <a:effectLst/>
                        </a:rPr>
                        <a:t>I want</a:t>
                      </a:r>
                      <a:r>
                        <a:rPr lang="en-US" sz="1000" dirty="0">
                          <a:solidFill>
                            <a:srgbClr val="000000"/>
                          </a:solidFill>
                          <a:effectLst/>
                        </a:rPr>
                        <a:t> to be able to cancel my booked service</a:t>
                      </a:r>
                      <a:br>
                        <a:rPr lang="en-US" sz="1000" dirty="0">
                          <a:solidFill>
                            <a:srgbClr val="000000"/>
                          </a:solidFill>
                          <a:effectLst/>
                        </a:rPr>
                      </a:br>
                      <a:r>
                        <a:rPr lang="en-US" sz="1000" b="1" dirty="0">
                          <a:solidFill>
                            <a:srgbClr val="000000"/>
                          </a:solidFill>
                          <a:effectLst/>
                        </a:rPr>
                        <a:t>So that</a:t>
                      </a:r>
                      <a:r>
                        <a:rPr lang="en-US" sz="1000" dirty="0">
                          <a:solidFill>
                            <a:srgbClr val="000000"/>
                          </a:solidFill>
                          <a:effectLst/>
                        </a:rPr>
                        <a:t> I can not expect the professional to reach my home.</a:t>
                      </a:r>
                      <a:endParaRPr lang="en-US" sz="1800" dirty="0">
                        <a:effectLst/>
                      </a:endParaRPr>
                    </a:p>
                  </a:txBody>
                  <a:tcPr marL="22860" marR="22860" marT="15240" marB="15240" anchor="ct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dirty="0">
                          <a:effectLst/>
                        </a:rPr>
                        <a:t>Done</a:t>
                      </a:r>
                    </a:p>
                    <a:p>
                      <a:pPr algn="ctr" rtl="0" fontAlgn="ctr"/>
                      <a:endParaRPr lang="en-US" dirty="0">
                        <a:effectLst/>
                      </a:endParaRPr>
                    </a:p>
                  </a:txBody>
                  <a:tcPr marL="22860" marR="22860" marT="15240" marB="15240" anchor="ct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dirty="0">
                          <a:effectLst/>
                        </a:rPr>
                        <a:t>Booking</a:t>
                      </a:r>
                    </a:p>
                    <a:p>
                      <a:pPr algn="ctr" rtl="0" fontAlgn="ctr"/>
                      <a:endParaRPr lang="en-US" dirty="0">
                        <a:effectLst/>
                      </a:endParaRPr>
                    </a:p>
                  </a:txBody>
                  <a:tcPr marL="22860" marR="22860" marT="15240" marB="15240" anchor="ctr"/>
                </a:tc>
                <a:extLst>
                  <a:ext uri="{0D108BD9-81ED-4DB2-BD59-A6C34878D82A}">
                    <a16:rowId xmlns:a16="http://schemas.microsoft.com/office/drawing/2014/main" val="923635682"/>
                  </a:ext>
                </a:extLst>
              </a:tr>
              <a:tr h="303553">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dirty="0">
                          <a:effectLst/>
                        </a:rPr>
                        <a:t>Scenario</a:t>
                      </a:r>
                      <a:r>
                        <a:rPr lang="en-US" sz="1000" dirty="0">
                          <a:effectLst/>
                        </a:rPr>
                        <a:t>: customer want to cancel a booking</a:t>
                      </a:r>
                      <a:br>
                        <a:rPr lang="en-US" sz="1000" dirty="0">
                          <a:effectLst/>
                        </a:rPr>
                      </a:br>
                      <a:r>
                        <a:rPr lang="en-US" sz="1000" dirty="0">
                          <a:effectLst/>
                        </a:rPr>
                        <a:t>“</a:t>
                      </a:r>
                      <a:r>
                        <a:rPr lang="en-US" sz="1000" b="1" dirty="0">
                          <a:effectLst/>
                        </a:rPr>
                        <a:t>Given</a:t>
                      </a:r>
                      <a:r>
                        <a:rPr lang="en-US" sz="1000" dirty="0">
                          <a:effectLst/>
                        </a:rPr>
                        <a:t> I’m in a role of logged-in customer</a:t>
                      </a:r>
                      <a:br>
                        <a:rPr lang="en-US" sz="1000" dirty="0">
                          <a:effectLst/>
                        </a:rPr>
                      </a:br>
                      <a:r>
                        <a:rPr lang="en-US" sz="1000" b="1" dirty="0">
                          <a:effectLst/>
                        </a:rPr>
                        <a:t>When</a:t>
                      </a:r>
                      <a:r>
                        <a:rPr lang="en-US" sz="1000" dirty="0">
                          <a:effectLst/>
                        </a:rPr>
                        <a:t> I open the Booking History page</a:t>
                      </a:r>
                      <a:br>
                        <a:rPr lang="en-US" sz="1000" dirty="0">
                          <a:effectLst/>
                        </a:rPr>
                      </a:br>
                      <a:r>
                        <a:rPr lang="en-US" sz="1000" b="1" dirty="0">
                          <a:effectLst/>
                        </a:rPr>
                        <a:t>Then</a:t>
                      </a:r>
                      <a:r>
                        <a:rPr lang="en-US" sz="1000" dirty="0">
                          <a:effectLst/>
                        </a:rPr>
                        <a:t> the system shows me the confirmation tab for cancelling </a:t>
                      </a:r>
                      <a:br>
                        <a:rPr lang="en-US" sz="1000" dirty="0">
                          <a:effectLst/>
                        </a:rPr>
                      </a:br>
                      <a:r>
                        <a:rPr lang="en-US" sz="1000" b="1" dirty="0">
                          <a:effectLst/>
                        </a:rPr>
                        <a:t>And</a:t>
                      </a:r>
                      <a:r>
                        <a:rPr lang="en-US" sz="1000" dirty="0">
                          <a:effectLst/>
                        </a:rPr>
                        <a:t> when I click on Yes it should cancel my booked service.</a:t>
                      </a:r>
                      <a:endParaRPr lang="en-US" sz="1000" dirty="0">
                        <a:effectLst/>
                        <a:latin typeface="Arial" panose="020B0604020202020204" pitchFamily="34" charset="0"/>
                        <a:cs typeface="Arial" panose="020B0604020202020204" pitchFamily="34" charset="0"/>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77465787"/>
                  </a:ext>
                </a:extLst>
              </a:tr>
              <a:tr h="607106">
                <a:tc rowSpan="2">
                  <a:txBody>
                    <a:bodyPr/>
                    <a:lstStyle/>
                    <a:p>
                      <a:pPr algn="ctr" rtl="0" fontAlgn="ctr"/>
                      <a:r>
                        <a:rPr lang="en-US" dirty="0">
                          <a:effectLst/>
                        </a:rPr>
                        <a:t>DCS-50</a:t>
                      </a:r>
                    </a:p>
                  </a:txBody>
                  <a:tcPr marL="22860" marR="22860" marT="15240" marB="1524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dirty="0">
                          <a:solidFill>
                            <a:srgbClr val="000000"/>
                          </a:solidFill>
                          <a:effectLst/>
                        </a:rPr>
                        <a:t>As</a:t>
                      </a:r>
                      <a:r>
                        <a:rPr lang="en-US" sz="1000" dirty="0">
                          <a:solidFill>
                            <a:srgbClr val="000000"/>
                          </a:solidFill>
                          <a:effectLst/>
                        </a:rPr>
                        <a:t> a customer, </a:t>
                      </a:r>
                      <a:br>
                        <a:rPr lang="en-US" sz="1000" dirty="0">
                          <a:solidFill>
                            <a:srgbClr val="000000"/>
                          </a:solidFill>
                          <a:effectLst/>
                        </a:rPr>
                      </a:br>
                      <a:r>
                        <a:rPr lang="en-US" sz="1000" b="1" dirty="0">
                          <a:solidFill>
                            <a:srgbClr val="000000"/>
                          </a:solidFill>
                          <a:effectLst/>
                        </a:rPr>
                        <a:t>I want</a:t>
                      </a:r>
                      <a:r>
                        <a:rPr lang="en-US" sz="1000" dirty="0">
                          <a:solidFill>
                            <a:srgbClr val="000000"/>
                          </a:solidFill>
                          <a:effectLst/>
                        </a:rPr>
                        <a:t> to see the services booked by me </a:t>
                      </a:r>
                      <a:br>
                        <a:rPr lang="en-US" sz="1000" dirty="0">
                          <a:solidFill>
                            <a:srgbClr val="000000"/>
                          </a:solidFill>
                          <a:effectLst/>
                        </a:rPr>
                      </a:br>
                      <a:r>
                        <a:rPr lang="en-US" sz="1000" b="1" dirty="0">
                          <a:solidFill>
                            <a:srgbClr val="000000"/>
                          </a:solidFill>
                          <a:effectLst/>
                        </a:rPr>
                        <a:t>So that</a:t>
                      </a:r>
                      <a:r>
                        <a:rPr lang="en-US" sz="1000" dirty="0">
                          <a:solidFill>
                            <a:srgbClr val="000000"/>
                          </a:solidFill>
                          <a:effectLst/>
                        </a:rPr>
                        <a:t> I can track it.</a:t>
                      </a:r>
                      <a:endParaRPr lang="en-US" sz="1000" dirty="0">
                        <a:effectLst/>
                      </a:endParaRPr>
                    </a:p>
                  </a:txBody>
                  <a:tcPr marL="22860" marR="22860" marT="15240" marB="15240" anchor="ctr"/>
                </a:tc>
                <a:tc rowSpan="2">
                  <a:txBody>
                    <a:bodyPr/>
                    <a:lstStyle/>
                    <a:p>
                      <a:pPr algn="ctr" rtl="0" fontAlgn="ctr"/>
                      <a:r>
                        <a:rPr lang="en-US" dirty="0">
                          <a:effectLst/>
                        </a:rPr>
                        <a:t>Done</a:t>
                      </a:r>
                    </a:p>
                  </a:txBody>
                  <a:tcPr marL="22860" marR="22860" marT="15240" marB="15240" anchor="ctr"/>
                </a:tc>
                <a:tc rowSpan="2">
                  <a:txBody>
                    <a:bodyPr/>
                    <a:lstStyle/>
                    <a:p>
                      <a:pPr algn="ctr" rtl="0" fontAlgn="ctr"/>
                      <a:r>
                        <a:rPr lang="en-US" dirty="0">
                          <a:effectLst/>
                        </a:rPr>
                        <a:t>Booking History</a:t>
                      </a:r>
                    </a:p>
                  </a:txBody>
                  <a:tcPr marL="22860" marR="22860" marT="15240" marB="15240" anchor="ctr"/>
                </a:tc>
                <a:extLst>
                  <a:ext uri="{0D108BD9-81ED-4DB2-BD59-A6C34878D82A}">
                    <a16:rowId xmlns:a16="http://schemas.microsoft.com/office/drawing/2014/main" val="104301475"/>
                  </a:ext>
                </a:extLst>
              </a:tr>
              <a:tr h="755996">
                <a:tc vMerge="1">
                  <a:txBody>
                    <a:bodyPr/>
                    <a:lstStyle/>
                    <a:p>
                      <a:endParaRPr lang="en-US"/>
                    </a:p>
                  </a:txBody>
                  <a:tcPr/>
                </a:tc>
                <a:tc>
                  <a:txBody>
                    <a:bodyPr/>
                    <a:lstStyle/>
                    <a:p>
                      <a:pPr rtl="0" fontAlgn="ctr"/>
                      <a:r>
                        <a:rPr lang="en-US" sz="1000" b="1" dirty="0">
                          <a:solidFill>
                            <a:srgbClr val="000000"/>
                          </a:solidFill>
                          <a:effectLst/>
                        </a:rPr>
                        <a:t>Scenario:</a:t>
                      </a:r>
                      <a:r>
                        <a:rPr lang="en-US" sz="1000" dirty="0">
                          <a:solidFill>
                            <a:srgbClr val="000000"/>
                          </a:solidFill>
                          <a:effectLst/>
                        </a:rPr>
                        <a:t> Customer wants to track the appointment </a:t>
                      </a:r>
                      <a:br>
                        <a:rPr lang="en-US" sz="1000" dirty="0">
                          <a:solidFill>
                            <a:srgbClr val="000000"/>
                          </a:solidFill>
                          <a:effectLst/>
                        </a:rPr>
                      </a:br>
                      <a:r>
                        <a:rPr lang="en-US" sz="1000" dirty="0">
                          <a:solidFill>
                            <a:srgbClr val="000000"/>
                          </a:solidFill>
                          <a:effectLst/>
                        </a:rPr>
                        <a:t>"</a:t>
                      </a:r>
                      <a:r>
                        <a:rPr lang="en-US" sz="1000" b="1" dirty="0">
                          <a:solidFill>
                            <a:srgbClr val="000000"/>
                          </a:solidFill>
                          <a:effectLst/>
                        </a:rPr>
                        <a:t>Given</a:t>
                      </a:r>
                      <a:r>
                        <a:rPr lang="en-US" sz="1000" dirty="0">
                          <a:solidFill>
                            <a:srgbClr val="000000"/>
                          </a:solidFill>
                          <a:effectLst/>
                        </a:rPr>
                        <a:t> I'm a logged-in customer </a:t>
                      </a:r>
                      <a:br>
                        <a:rPr lang="en-US" sz="1000" dirty="0">
                          <a:solidFill>
                            <a:srgbClr val="000000"/>
                          </a:solidFill>
                          <a:effectLst/>
                        </a:rPr>
                      </a:br>
                      <a:r>
                        <a:rPr lang="en-US" sz="1000" b="1" dirty="0">
                          <a:solidFill>
                            <a:srgbClr val="000000"/>
                          </a:solidFill>
                          <a:effectLst/>
                        </a:rPr>
                        <a:t>When</a:t>
                      </a:r>
                      <a:r>
                        <a:rPr lang="en-US" sz="1000" dirty="0">
                          <a:solidFill>
                            <a:srgbClr val="000000"/>
                          </a:solidFill>
                          <a:effectLst/>
                        </a:rPr>
                        <a:t> already scheduled an appointment </a:t>
                      </a:r>
                      <a:br>
                        <a:rPr lang="en-US" sz="1000" dirty="0">
                          <a:solidFill>
                            <a:srgbClr val="000000"/>
                          </a:solidFill>
                          <a:effectLst/>
                        </a:rPr>
                      </a:br>
                      <a:r>
                        <a:rPr lang="en-US" sz="1000" b="1" dirty="0">
                          <a:solidFill>
                            <a:srgbClr val="000000"/>
                          </a:solidFill>
                          <a:effectLst/>
                        </a:rPr>
                        <a:t>Then</a:t>
                      </a:r>
                      <a:r>
                        <a:rPr lang="en-US" sz="1000" dirty="0">
                          <a:solidFill>
                            <a:srgbClr val="000000"/>
                          </a:solidFill>
                          <a:effectLst/>
                        </a:rPr>
                        <a:t> I would be able to track the appointment date and time of the booking along with details of the technician.</a:t>
                      </a:r>
                      <a:endParaRPr lang="en-US" dirty="0">
                        <a:effectLst/>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87146256"/>
                  </a:ext>
                </a:extLst>
              </a:tr>
              <a:tr h="547982">
                <a:tc rowSpan="2">
                  <a:txBody>
                    <a:bodyPr/>
                    <a:lstStyle/>
                    <a:p>
                      <a:pPr algn="ctr" rtl="0" fontAlgn="ctr"/>
                      <a:r>
                        <a:rPr lang="en-US" dirty="0">
                          <a:effectLst/>
                        </a:rPr>
                        <a:t>DCS-52</a:t>
                      </a:r>
                    </a:p>
                  </a:txBody>
                  <a:tcPr marL="22860" marR="22860" marT="15240" marB="15240" anchor="ctr"/>
                </a:tc>
                <a:tc>
                  <a:txBody>
                    <a:bodyPr/>
                    <a:lstStyle/>
                    <a:p>
                      <a:pPr rtl="0" fontAlgn="ctr"/>
                      <a:r>
                        <a:rPr lang="en-US" sz="1000" b="1" dirty="0">
                          <a:effectLst/>
                        </a:rPr>
                        <a:t>As</a:t>
                      </a:r>
                      <a:r>
                        <a:rPr lang="en-US" sz="1000" dirty="0">
                          <a:effectLst/>
                        </a:rPr>
                        <a:t> a customer,</a:t>
                      </a:r>
                    </a:p>
                    <a:p>
                      <a:pPr rtl="0" fontAlgn="ctr"/>
                      <a:r>
                        <a:rPr lang="en-US" sz="1000" b="1" dirty="0">
                          <a:effectLst/>
                        </a:rPr>
                        <a:t>I want </a:t>
                      </a:r>
                      <a:r>
                        <a:rPr lang="en-US" sz="1000" dirty="0">
                          <a:effectLst/>
                        </a:rPr>
                        <a:t>a navigation bar to go between pages, login and out, and search for specific events</a:t>
                      </a:r>
                    </a:p>
                    <a:p>
                      <a:pPr rtl="0" fontAlgn="ctr"/>
                      <a:r>
                        <a:rPr lang="en-US" sz="1000" b="1" dirty="0">
                          <a:effectLst/>
                        </a:rPr>
                        <a:t>So that </a:t>
                      </a:r>
                      <a:r>
                        <a:rPr lang="en-US" sz="1000" dirty="0">
                          <a:effectLst/>
                        </a:rPr>
                        <a:t>I may use the app more efficiently </a:t>
                      </a:r>
                      <a:endParaRPr lang="en-US" sz="1000" dirty="0">
                        <a:effectLst/>
                        <a:latin typeface="Arial" panose="020B0604020202020204" pitchFamily="34" charset="0"/>
                        <a:cs typeface="Arial" panose="020B0604020202020204" pitchFamily="34" charset="0"/>
                      </a:endParaRPr>
                    </a:p>
                  </a:txBody>
                  <a:tcPr marL="22860" marR="22860" marT="15240" marB="15240" anchor="ctr"/>
                </a:tc>
                <a:tc rowSpan="2">
                  <a:txBody>
                    <a:bodyPr/>
                    <a:lstStyle/>
                    <a:p>
                      <a:pPr algn="ctr" rtl="0" fontAlgn="ctr"/>
                      <a:r>
                        <a:rPr lang="en-US" dirty="0">
                          <a:effectLst/>
                        </a:rPr>
                        <a:t>Done</a:t>
                      </a:r>
                    </a:p>
                  </a:txBody>
                  <a:tcPr marL="22860" marR="22860" marT="15240" marB="15240" anchor="ctr"/>
                </a:tc>
                <a:tc rowSpan="2">
                  <a:txBody>
                    <a:bodyPr/>
                    <a:lstStyle/>
                    <a:p>
                      <a:pPr algn="ctr" rtl="0" fontAlgn="ctr"/>
                      <a:r>
                        <a:rPr lang="en-US" dirty="0">
                          <a:effectLst/>
                        </a:rPr>
                        <a:t>Navigation</a:t>
                      </a:r>
                    </a:p>
                  </a:txBody>
                  <a:tcPr marL="22860" marR="22860" marT="15240" marB="15240" anchor="ctr"/>
                </a:tc>
                <a:extLst>
                  <a:ext uri="{0D108BD9-81ED-4DB2-BD59-A6C34878D82A}">
                    <a16:rowId xmlns:a16="http://schemas.microsoft.com/office/drawing/2014/main" val="1447874992"/>
                  </a:ext>
                </a:extLst>
              </a:tr>
              <a:tr h="755996">
                <a:tc vMerge="1">
                  <a:txBody>
                    <a:bodyPr/>
                    <a:lstStyle/>
                    <a:p>
                      <a:endParaRPr lang="en-US"/>
                    </a:p>
                  </a:txBody>
                  <a:tcPr/>
                </a:tc>
                <a:tc>
                  <a:txBody>
                    <a:bodyPr/>
                    <a:lstStyle/>
                    <a:p>
                      <a:pPr rtl="0" fontAlgn="ctr"/>
                      <a:r>
                        <a:rPr lang="en-US" sz="1000" b="1" dirty="0">
                          <a:effectLst/>
                        </a:rPr>
                        <a:t>Scenario: </a:t>
                      </a:r>
                      <a:r>
                        <a:rPr lang="en-US" sz="1000" dirty="0">
                          <a:effectLst/>
                        </a:rPr>
                        <a:t>Customer wants to navigate between pages</a:t>
                      </a:r>
                    </a:p>
                    <a:p>
                      <a:pPr rtl="0" fontAlgn="ctr"/>
                      <a:r>
                        <a:rPr lang="en-US" sz="1000" b="1" dirty="0">
                          <a:effectLst/>
                        </a:rPr>
                        <a:t>“Given </a:t>
                      </a:r>
                      <a:r>
                        <a:rPr lang="en-US" sz="1000" dirty="0">
                          <a:effectLst/>
                        </a:rPr>
                        <a:t>I’m in the role of a guest customer</a:t>
                      </a:r>
                    </a:p>
                    <a:p>
                      <a:pPr rtl="0" fontAlgn="ctr"/>
                      <a:r>
                        <a:rPr lang="en-US" sz="1000" b="1" dirty="0">
                          <a:effectLst/>
                        </a:rPr>
                        <a:t>When</a:t>
                      </a:r>
                      <a:r>
                        <a:rPr lang="en-US" sz="1000" dirty="0">
                          <a:effectLst/>
                        </a:rPr>
                        <a:t> I click on any tab on the header of the Landing Page</a:t>
                      </a:r>
                    </a:p>
                    <a:p>
                      <a:pPr rtl="0" fontAlgn="ctr"/>
                      <a:r>
                        <a:rPr lang="en-US" sz="1000" b="1" dirty="0">
                          <a:effectLst/>
                        </a:rPr>
                        <a:t>Then</a:t>
                      </a:r>
                      <a:r>
                        <a:rPr lang="en-US" sz="1000" dirty="0">
                          <a:effectLst/>
                        </a:rPr>
                        <a:t> the system should redirect me toward the clicked tab</a:t>
                      </a:r>
                    </a:p>
                    <a:p>
                      <a:pPr rtl="0" fontAlgn="ctr"/>
                      <a:r>
                        <a:rPr lang="en-US" sz="1000" b="1" dirty="0">
                          <a:effectLst/>
                        </a:rPr>
                        <a:t>And</a:t>
                      </a:r>
                      <a:r>
                        <a:rPr lang="en-US" sz="1000" dirty="0">
                          <a:effectLst/>
                        </a:rPr>
                        <a:t> the redirect page should be loaded.</a:t>
                      </a:r>
                      <a:endParaRPr lang="en-US" sz="1000" dirty="0">
                        <a:effectLst/>
                        <a:latin typeface="Arial" panose="020B0604020202020204" pitchFamily="34" charset="0"/>
                        <a:cs typeface="Arial" panose="020B0604020202020204" pitchFamily="34" charset="0"/>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81076125"/>
                  </a:ext>
                </a:extLst>
              </a:tr>
              <a:tr h="465228">
                <a:tc rowSpan="2">
                  <a:txBody>
                    <a:bodyPr/>
                    <a:lstStyle/>
                    <a:p>
                      <a:pPr algn="ctr" rtl="0" fontAlgn="ctr"/>
                      <a:r>
                        <a:rPr lang="en-US" dirty="0">
                          <a:effectLst/>
                        </a:rPr>
                        <a:t>DCS-23</a:t>
                      </a:r>
                    </a:p>
                  </a:txBody>
                  <a:tcPr marL="22860" marR="22860" marT="15240" marB="15240" anchor="ctr"/>
                </a:tc>
                <a:tc>
                  <a:txBody>
                    <a:bodyPr/>
                    <a:lstStyle/>
                    <a:p>
                      <a:pPr rtl="0" fontAlgn="ctr"/>
                      <a:r>
                        <a:rPr lang="en-US" sz="1000" b="1" dirty="0">
                          <a:effectLst/>
                        </a:rPr>
                        <a:t>As</a:t>
                      </a:r>
                      <a:r>
                        <a:rPr lang="en-US" sz="1000" dirty="0">
                          <a:effectLst/>
                        </a:rPr>
                        <a:t> a customer, </a:t>
                      </a:r>
                    </a:p>
                    <a:p>
                      <a:pPr rtl="0" fontAlgn="ctr"/>
                      <a:r>
                        <a:rPr lang="en-US" sz="1000" b="1" dirty="0">
                          <a:effectLst/>
                        </a:rPr>
                        <a:t>I want </a:t>
                      </a:r>
                      <a:r>
                        <a:rPr lang="en-US" sz="1000" dirty="0">
                          <a:effectLst/>
                        </a:rPr>
                        <a:t>to choose the date and time of the service</a:t>
                      </a:r>
                    </a:p>
                    <a:p>
                      <a:pPr rtl="0" fontAlgn="ctr"/>
                      <a:r>
                        <a:rPr lang="en-US" sz="1000" b="1" dirty="0">
                          <a:effectLst/>
                        </a:rPr>
                        <a:t>So that </a:t>
                      </a:r>
                      <a:r>
                        <a:rPr lang="en-US" sz="1000" dirty="0">
                          <a:effectLst/>
                        </a:rPr>
                        <a:t>it is available at my convenience</a:t>
                      </a:r>
                      <a:endParaRPr lang="en-US" sz="1000" dirty="0">
                        <a:effectLst/>
                        <a:latin typeface="Arial" panose="020B0604020202020204" pitchFamily="34" charset="0"/>
                        <a:cs typeface="Arial" panose="020B0604020202020204" pitchFamily="34" charset="0"/>
                      </a:endParaRPr>
                    </a:p>
                  </a:txBody>
                  <a:tcPr marL="22860" marR="22860" marT="15240" marB="15240" anchor="ctr"/>
                </a:tc>
                <a:tc rowSpan="2">
                  <a:txBody>
                    <a:bodyPr/>
                    <a:lstStyle/>
                    <a:p>
                      <a:pPr algn="ctr" rtl="0" fontAlgn="ctr"/>
                      <a:r>
                        <a:rPr lang="en-US" dirty="0">
                          <a:effectLst/>
                        </a:rPr>
                        <a:t>Done</a:t>
                      </a:r>
                    </a:p>
                  </a:txBody>
                  <a:tcPr marL="22860" marR="22860" marT="15240" marB="15240" anchor="ctr"/>
                </a:tc>
                <a:tc rowSpan="2">
                  <a:txBody>
                    <a:bodyPr/>
                    <a:lstStyle/>
                    <a:p>
                      <a:pPr algn="ctr" rtl="0" fontAlgn="ctr"/>
                      <a:r>
                        <a:rPr lang="en-US" dirty="0">
                          <a:effectLst/>
                        </a:rPr>
                        <a:t>Booking</a:t>
                      </a:r>
                    </a:p>
                  </a:txBody>
                  <a:tcPr marL="22860" marR="22860" marT="15240" marB="15240" anchor="ctr"/>
                </a:tc>
                <a:extLst>
                  <a:ext uri="{0D108BD9-81ED-4DB2-BD59-A6C34878D82A}">
                    <a16:rowId xmlns:a16="http://schemas.microsoft.com/office/drawing/2014/main" val="3463327698"/>
                  </a:ext>
                </a:extLst>
              </a:tr>
              <a:tr h="718930">
                <a:tc vMerge="1">
                  <a:txBody>
                    <a:bodyPr/>
                    <a:lstStyle/>
                    <a:p>
                      <a:endParaRPr lang="en-US"/>
                    </a:p>
                  </a:txBody>
                  <a:tcPr/>
                </a:tc>
                <a:tc>
                  <a:txBody>
                    <a:bodyPr/>
                    <a:lstStyle/>
                    <a:p>
                      <a:pPr rtl="0" fontAlgn="ctr"/>
                      <a:r>
                        <a:rPr lang="en-US" sz="1000" b="1" dirty="0">
                          <a:effectLst/>
                        </a:rPr>
                        <a:t>Scenario: </a:t>
                      </a:r>
                      <a:r>
                        <a:rPr lang="en-US" sz="1000" dirty="0">
                          <a:effectLst/>
                        </a:rPr>
                        <a:t>Customer wants to see the available date and time</a:t>
                      </a:r>
                    </a:p>
                    <a:p>
                      <a:pPr rtl="0" fontAlgn="ctr"/>
                      <a:r>
                        <a:rPr lang="en-US" sz="1000" b="1" dirty="0">
                          <a:effectLst/>
                        </a:rPr>
                        <a:t>“Given </a:t>
                      </a:r>
                      <a:r>
                        <a:rPr lang="en-US" sz="1000" dirty="0">
                          <a:effectLst/>
                        </a:rPr>
                        <a:t>I’m in the role of guest customer</a:t>
                      </a:r>
                    </a:p>
                    <a:p>
                      <a:pPr rtl="0" fontAlgn="ctr"/>
                      <a:r>
                        <a:rPr lang="en-US" sz="1000" b="1" dirty="0">
                          <a:effectLst/>
                        </a:rPr>
                        <a:t>When</a:t>
                      </a:r>
                      <a:r>
                        <a:rPr lang="en-US" sz="1000" dirty="0">
                          <a:effectLst/>
                        </a:rPr>
                        <a:t> I open the services catalog page</a:t>
                      </a:r>
                    </a:p>
                    <a:p>
                      <a:pPr rtl="0" fontAlgn="ctr"/>
                      <a:r>
                        <a:rPr lang="en-US" sz="1000" b="1" dirty="0">
                          <a:effectLst/>
                        </a:rPr>
                        <a:t>Then</a:t>
                      </a:r>
                      <a:r>
                        <a:rPr lang="en-US" sz="1000" dirty="0">
                          <a:effectLst/>
                        </a:rPr>
                        <a:t> I click on one of the services it redirects me to the booking page</a:t>
                      </a:r>
                    </a:p>
                    <a:p>
                      <a:pPr rtl="0" fontAlgn="ctr"/>
                      <a:r>
                        <a:rPr lang="en-US" sz="1000" b="1" dirty="0">
                          <a:effectLst/>
                        </a:rPr>
                        <a:t>And</a:t>
                      </a:r>
                      <a:r>
                        <a:rPr lang="en-US" sz="1000" dirty="0">
                          <a:effectLst/>
                        </a:rPr>
                        <a:t> I should be able to see the available dates and times to book.</a:t>
                      </a:r>
                      <a:endParaRPr lang="en-US" sz="1000" dirty="0">
                        <a:effectLst/>
                        <a:latin typeface="Arial" panose="020B0604020202020204" pitchFamily="34" charset="0"/>
                        <a:cs typeface="Arial" panose="020B0604020202020204" pitchFamily="34" charset="0"/>
                      </a:endParaRPr>
                    </a:p>
                  </a:txBody>
                  <a:tcPr marL="22860" marR="22860" marT="15240" marB="1524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45774950"/>
                  </a:ext>
                </a:extLst>
              </a:tr>
            </a:tbl>
          </a:graphicData>
        </a:graphic>
      </p:graphicFrame>
      <p:sp>
        <p:nvSpPr>
          <p:cNvPr id="7" name="Rectangle 6">
            <a:extLst>
              <a:ext uri="{FF2B5EF4-FFF2-40B4-BE49-F238E27FC236}">
                <a16:creationId xmlns:a16="http://schemas.microsoft.com/office/drawing/2014/main" id="{E98C790A-750B-DD84-3F19-229CA6BBC422}"/>
              </a:ext>
            </a:extLst>
          </p:cNvPr>
          <p:cNvSpPr/>
          <p:nvPr/>
        </p:nvSpPr>
        <p:spPr>
          <a:xfrm>
            <a:off x="2195058" y="249920"/>
            <a:ext cx="7772400" cy="3339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3B219E-559E-909B-EC1E-345F201DAF06}"/>
              </a:ext>
            </a:extLst>
          </p:cNvPr>
          <p:cNvSpPr txBox="1"/>
          <p:nvPr/>
        </p:nvSpPr>
        <p:spPr>
          <a:xfrm>
            <a:off x="2224542" y="232217"/>
            <a:ext cx="7772400" cy="369332"/>
          </a:xfrm>
          <a:prstGeom prst="rect">
            <a:avLst/>
          </a:prstGeom>
          <a:noFill/>
        </p:spPr>
        <p:txBody>
          <a:bodyPr wrap="square" rtlCol="0">
            <a:spAutoFit/>
          </a:bodyPr>
          <a:lstStyle/>
          <a:p>
            <a:pPr algn="ctr"/>
            <a:r>
              <a:rPr lang="en-US" b="1" dirty="0">
                <a:solidFill>
                  <a:schemeClr val="bg1"/>
                </a:solidFill>
              </a:rPr>
              <a:t>User Stories And Acceptance Criteria</a:t>
            </a:r>
          </a:p>
        </p:txBody>
      </p:sp>
    </p:spTree>
    <p:extLst>
      <p:ext uri="{BB962C8B-B14F-4D97-AF65-F5344CB8AC3E}">
        <p14:creationId xmlns:p14="http://schemas.microsoft.com/office/powerpoint/2010/main" val="357330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85C8-2010-8B71-C139-C6872AF39906}"/>
              </a:ext>
            </a:extLst>
          </p:cNvPr>
          <p:cNvSpPr>
            <a:spLocks noGrp="1"/>
          </p:cNvSpPr>
          <p:nvPr>
            <p:ph type="title"/>
          </p:nvPr>
        </p:nvSpPr>
        <p:spPr>
          <a:xfrm>
            <a:off x="406520" y="365125"/>
            <a:ext cx="11323926" cy="1325563"/>
          </a:xfrm>
        </p:spPr>
        <p:txBody>
          <a:bodyPr>
            <a:normAutofit/>
          </a:bodyPr>
          <a:lstStyle/>
          <a:p>
            <a:pPr algn="ctr"/>
            <a:r>
              <a:rPr lang="en-US" sz="5400" b="1" dirty="0"/>
              <a:t>Testcases</a:t>
            </a:r>
          </a:p>
        </p:txBody>
      </p:sp>
      <p:pic>
        <p:nvPicPr>
          <p:cNvPr id="5" name="Content Placeholder 4">
            <a:extLst>
              <a:ext uri="{FF2B5EF4-FFF2-40B4-BE49-F238E27FC236}">
                <a16:creationId xmlns:a16="http://schemas.microsoft.com/office/drawing/2014/main" id="{072A26DF-F812-16F3-AC09-066ADE8EF63A}"/>
              </a:ext>
            </a:extLst>
          </p:cNvPr>
          <p:cNvPicPr>
            <a:picLocks noGrp="1" noChangeAspect="1"/>
          </p:cNvPicPr>
          <p:nvPr>
            <p:ph idx="1"/>
          </p:nvPr>
        </p:nvPicPr>
        <p:blipFill>
          <a:blip r:embed="rId2"/>
          <a:stretch>
            <a:fillRect/>
          </a:stretch>
        </p:blipFill>
        <p:spPr>
          <a:xfrm>
            <a:off x="406520" y="1946365"/>
            <a:ext cx="11323926" cy="3513196"/>
          </a:xfrm>
        </p:spPr>
      </p:pic>
    </p:spTree>
    <p:extLst>
      <p:ext uri="{BB962C8B-B14F-4D97-AF65-F5344CB8AC3E}">
        <p14:creationId xmlns:p14="http://schemas.microsoft.com/office/powerpoint/2010/main" val="33337897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5698-8417-D22B-5166-2E9FDD3AB570}"/>
              </a:ext>
            </a:extLst>
          </p:cNvPr>
          <p:cNvSpPr>
            <a:spLocks noGrp="1"/>
          </p:cNvSpPr>
          <p:nvPr>
            <p:ph type="title"/>
          </p:nvPr>
        </p:nvSpPr>
        <p:spPr/>
        <p:txBody>
          <a:bodyPr>
            <a:normAutofit/>
          </a:bodyPr>
          <a:lstStyle/>
          <a:p>
            <a:pPr algn="ctr"/>
            <a:r>
              <a:rPr lang="en-US" sz="4800" b="1" dirty="0"/>
              <a:t>Integration Testing on MVP</a:t>
            </a:r>
          </a:p>
        </p:txBody>
      </p:sp>
      <p:pic>
        <p:nvPicPr>
          <p:cNvPr id="4" name="EasyWay testcases">
            <a:hlinkClick r:id="" action="ppaction://media"/>
            <a:extLst>
              <a:ext uri="{FF2B5EF4-FFF2-40B4-BE49-F238E27FC236}">
                <a16:creationId xmlns:a16="http://schemas.microsoft.com/office/drawing/2014/main" id="{A2A985D4-AA3A-DF0C-8490-B4FF598634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4300" cy="4351338"/>
          </a:xfrm>
        </p:spPr>
      </p:pic>
    </p:spTree>
    <p:extLst>
      <p:ext uri="{BB962C8B-B14F-4D97-AF65-F5344CB8AC3E}">
        <p14:creationId xmlns:p14="http://schemas.microsoft.com/office/powerpoint/2010/main" val="20117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50"/>
                            </p:stCondLst>
                            <p:childTnLst>
                              <p:par>
                                <p:cTn id="9" presetID="1" presetClass="mediacall" presetSubtype="0" fill="hold" nodeType="afterEffect">
                                  <p:stCondLst>
                                    <p:cond delay="0"/>
                                  </p:stCondLst>
                                  <p:childTnLst>
                                    <p:cmd type="call" cmd="playFrom(0.0)">
                                      <p:cBhvr>
                                        <p:cTn id="10" dur="70762" fill="hold"/>
                                        <p:tgtEl>
                                          <p:spTgt spid="4"/>
                                        </p:tgtEl>
                                      </p:cBhvr>
                                    </p:cmd>
                                  </p:childTnLst>
                                </p:cTn>
                              </p:par>
                            </p:childTnLst>
                          </p:cTn>
                        </p:par>
                        <p:par>
                          <p:cTn id="11" fill="hold">
                            <p:stCondLst>
                              <p:cond delay="71512"/>
                            </p:stCondLst>
                            <p:childTnLst>
                              <p:par>
                                <p:cTn id="12" presetID="2" presetClass="mediacall" presetSubtype="0" fill="hold" nodeType="afterEffect">
                                  <p:stCondLst>
                                    <p:cond delay="0"/>
                                  </p:stCondLst>
                                  <p:childTnLst>
                                    <p:cmd type="call" cmd="togglePause">
                                      <p:cBhvr>
                                        <p:cTn id="13"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5698-8417-D22B-5166-2E9FDD3AB570}"/>
              </a:ext>
            </a:extLst>
          </p:cNvPr>
          <p:cNvSpPr>
            <a:spLocks noGrp="1"/>
          </p:cNvSpPr>
          <p:nvPr>
            <p:ph type="title"/>
          </p:nvPr>
        </p:nvSpPr>
        <p:spPr/>
        <p:txBody>
          <a:bodyPr>
            <a:normAutofit fontScale="90000"/>
          </a:bodyPr>
          <a:lstStyle/>
          <a:p>
            <a:pPr algn="ctr"/>
            <a:r>
              <a:rPr lang="en-US" sz="4800" b="1" dirty="0"/>
              <a:t>Stories Completed and Stories not completed</a:t>
            </a:r>
          </a:p>
        </p:txBody>
      </p:sp>
      <p:graphicFrame>
        <p:nvGraphicFramePr>
          <p:cNvPr id="6" name="Content Placeholder 6">
            <a:extLst>
              <a:ext uri="{FF2B5EF4-FFF2-40B4-BE49-F238E27FC236}">
                <a16:creationId xmlns:a16="http://schemas.microsoft.com/office/drawing/2014/main" id="{B8DEFED2-6B14-4AF4-88C4-AE97D18C6023}"/>
              </a:ext>
            </a:extLst>
          </p:cNvPr>
          <p:cNvGraphicFramePr>
            <a:graphicFrameLocks noGrp="1"/>
          </p:cNvGraphicFramePr>
          <p:nvPr>
            <p:ph idx="1"/>
            <p:extLst>
              <p:ext uri="{D42A27DB-BD31-4B8C-83A1-F6EECF244321}">
                <p14:modId xmlns:p14="http://schemas.microsoft.com/office/powerpoint/2010/main" val="1820180736"/>
              </p:ext>
            </p:extLst>
          </p:nvPr>
        </p:nvGraphicFramePr>
        <p:xfrm>
          <a:off x="520262" y="1883499"/>
          <a:ext cx="11151475" cy="3737114"/>
        </p:xfrm>
        <a:graphic>
          <a:graphicData uri="http://schemas.openxmlformats.org/drawingml/2006/table">
            <a:tbl>
              <a:tblPr>
                <a:tableStyleId>{5C22544A-7EE6-4342-B048-85BDC9FD1C3A}</a:tableStyleId>
              </a:tblPr>
              <a:tblGrid>
                <a:gridCol w="687609">
                  <a:extLst>
                    <a:ext uri="{9D8B030D-6E8A-4147-A177-3AD203B41FA5}">
                      <a16:colId xmlns:a16="http://schemas.microsoft.com/office/drawing/2014/main" val="2260744437"/>
                    </a:ext>
                  </a:extLst>
                </a:gridCol>
                <a:gridCol w="671331">
                  <a:extLst>
                    <a:ext uri="{9D8B030D-6E8A-4147-A177-3AD203B41FA5}">
                      <a16:colId xmlns:a16="http://schemas.microsoft.com/office/drawing/2014/main" val="2408367805"/>
                    </a:ext>
                  </a:extLst>
                </a:gridCol>
                <a:gridCol w="8634714">
                  <a:extLst>
                    <a:ext uri="{9D8B030D-6E8A-4147-A177-3AD203B41FA5}">
                      <a16:colId xmlns:a16="http://schemas.microsoft.com/office/drawing/2014/main" val="1159287460"/>
                    </a:ext>
                  </a:extLst>
                </a:gridCol>
                <a:gridCol w="1157821">
                  <a:extLst>
                    <a:ext uri="{9D8B030D-6E8A-4147-A177-3AD203B41FA5}">
                      <a16:colId xmlns:a16="http://schemas.microsoft.com/office/drawing/2014/main" val="3620048773"/>
                    </a:ext>
                  </a:extLst>
                </a:gridCol>
              </a:tblGrid>
              <a:tr h="533984">
                <a:tc>
                  <a:txBody>
                    <a:bodyPr/>
                    <a:lstStyle/>
                    <a:p>
                      <a:pPr algn="ctr" fontAlgn="b"/>
                      <a:r>
                        <a:rPr lang="en-US" sz="1600" b="1" i="0" u="none" strike="noStrike" dirty="0">
                          <a:solidFill>
                            <a:srgbClr val="000000"/>
                          </a:solidFill>
                          <a:effectLst/>
                          <a:latin typeface="Arial" panose="020B0604020202020204" pitchFamily="34" charset="0"/>
                        </a:rPr>
                        <a:t>Issue Type</a:t>
                      </a:r>
                    </a:p>
                  </a:txBody>
                  <a:tcPr marL="8573" marR="8573" marT="8573" marB="0" anchor="b"/>
                </a:tc>
                <a:tc>
                  <a:txBody>
                    <a:bodyPr/>
                    <a:lstStyle/>
                    <a:p>
                      <a:pPr algn="ctr" fontAlgn="b"/>
                      <a:r>
                        <a:rPr lang="en-US" sz="1600" b="1" i="0" u="none" strike="noStrike" dirty="0">
                          <a:solidFill>
                            <a:schemeClr val="tx1"/>
                          </a:solidFill>
                          <a:effectLst/>
                          <a:latin typeface="Arial" panose="020B0604020202020204" pitchFamily="34" charset="0"/>
                        </a:rPr>
                        <a:t>Key</a:t>
                      </a:r>
                    </a:p>
                  </a:txBody>
                  <a:tcPr marL="8573" marR="8573" marT="8573" marB="0" anchor="b"/>
                </a:tc>
                <a:tc>
                  <a:txBody>
                    <a:bodyPr/>
                    <a:lstStyle/>
                    <a:p>
                      <a:pPr algn="ctr" fontAlgn="b"/>
                      <a:r>
                        <a:rPr lang="en-US" sz="1600" b="1" i="0" u="none" strike="noStrike" dirty="0">
                          <a:solidFill>
                            <a:srgbClr val="000000"/>
                          </a:solidFill>
                          <a:effectLst/>
                          <a:latin typeface="Arial" panose="020B0604020202020204" pitchFamily="34" charset="0"/>
                        </a:rPr>
                        <a:t>Name</a:t>
                      </a:r>
                    </a:p>
                  </a:txBody>
                  <a:tcPr marL="8573" marR="8573" marT="8573" marB="0" anchor="b"/>
                </a:tc>
                <a:tc>
                  <a:txBody>
                    <a:bodyPr/>
                    <a:lstStyle/>
                    <a:p>
                      <a:pPr algn="ctr" fontAlgn="b"/>
                      <a:r>
                        <a:rPr lang="en-US" sz="1600" b="1" i="0" u="none" strike="noStrike" dirty="0">
                          <a:solidFill>
                            <a:srgbClr val="000000"/>
                          </a:solidFill>
                          <a:effectLst/>
                          <a:latin typeface="Arial" panose="020B0604020202020204" pitchFamily="34" charset="0"/>
                        </a:rPr>
                        <a:t>Status</a:t>
                      </a:r>
                    </a:p>
                  </a:txBody>
                  <a:tcPr marL="8573" marR="8573" marT="8573" marB="0" anchor="b"/>
                </a:tc>
                <a:extLst>
                  <a:ext uri="{0D108BD9-81ED-4DB2-BD59-A6C34878D82A}">
                    <a16:rowId xmlns:a16="http://schemas.microsoft.com/office/drawing/2014/main" val="387083891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DCS-52</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As a customer, I want a navigation bar to go between pages, log in and out, and search for specific events so that I may use the app more effectively.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715652040"/>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DCS-50</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see the services booked by me so that I can track them.</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4019521476"/>
                  </a:ext>
                </a:extLst>
              </a:tr>
              <a:tr h="640626">
                <a:tc>
                  <a:txBody>
                    <a:bodyPr/>
                    <a:lstStyle/>
                    <a:p>
                      <a:pPr algn="l" fontAlgn="b"/>
                      <a:r>
                        <a:rPr lang="en-US" sz="1600" u="none" strike="noStrike" dirty="0">
                          <a:effectLst/>
                        </a:rPr>
                        <a:t>Story</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DCS-24</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b="0" i="0" kern="1200" dirty="0">
                          <a:solidFill>
                            <a:schemeClr val="dk1"/>
                          </a:solidFill>
                          <a:effectLst/>
                          <a:latin typeface="+mn-lt"/>
                          <a:ea typeface="+mn-ea"/>
                          <a:cs typeface="+mn-cs"/>
                        </a:rPr>
                        <a:t>As a customer, I want to be able to cancel my booked service so that I can not expect the professional to reach my home.</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166975702"/>
                  </a:ext>
                </a:extLst>
              </a:tr>
              <a:tr h="640626">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Story</a:t>
                      </a:r>
                    </a:p>
                  </a:txBody>
                  <a:tcPr marL="8573" marR="8573" marT="8573" marB="0" anchor="b"/>
                </a:tc>
                <a:tc>
                  <a:txBody>
                    <a:bodyPr/>
                    <a:lstStyle/>
                    <a:p>
                      <a:pPr algn="l" fontAlgn="b"/>
                      <a:r>
                        <a:rPr lang="en-US" sz="16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DCS-23</a:t>
                      </a:r>
                    </a:p>
                  </a:txBody>
                  <a:tcPr marL="8573" marR="8573" marT="8573" marB="0" anchor="b"/>
                </a:tc>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 a customer, I want to choose the date and time of service, so it is available at my convenience.</a:t>
                      </a:r>
                    </a:p>
                  </a:txBody>
                  <a:tcPr marL="8573" marR="8573" marT="8573" marB="0" anchor="b"/>
                </a:tc>
                <a:tc>
                  <a:txBody>
                    <a:bodyPr/>
                    <a:lstStyle/>
                    <a:p>
                      <a:pPr algn="l" fontAlgn="b"/>
                      <a:r>
                        <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Done</a:t>
                      </a:r>
                    </a:p>
                  </a:txBody>
                  <a:tcPr marL="8573" marR="8573" marT="8573" marB="0" anchor="b"/>
                </a:tc>
                <a:extLst>
                  <a:ext uri="{0D108BD9-81ED-4DB2-BD59-A6C34878D82A}">
                    <a16:rowId xmlns:a16="http://schemas.microsoft.com/office/drawing/2014/main" val="1349264212"/>
                  </a:ext>
                </a:extLst>
              </a:tr>
              <a:tr h="640626">
                <a:tc>
                  <a:txBody>
                    <a:bodyPr/>
                    <a:lstStyle/>
                    <a:p>
                      <a:pPr algn="l" fontAlgn="b"/>
                      <a:r>
                        <a:rPr lang="en-US" sz="1600" u="none" strike="noStrike">
                          <a:effectLst/>
                        </a:rPr>
                        <a:t>Task</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rPr>
                        <a:t>DCS-26</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Finish Technical Paper</a:t>
                      </a:r>
                      <a:endParaRPr lang="en-US" sz="1600" b="0" i="0" u="none" strike="noStrike" dirty="0">
                        <a:solidFill>
                          <a:srgbClr val="000000"/>
                        </a:solidFill>
                        <a:effectLst/>
                        <a:latin typeface="Arial" panose="020B0604020202020204" pitchFamily="34" charset="0"/>
                      </a:endParaRPr>
                    </a:p>
                  </a:txBody>
                  <a:tcPr marL="8573" marR="8573" marT="8573" marB="0" anchor="b"/>
                </a:tc>
                <a:tc>
                  <a:txBody>
                    <a:bodyPr/>
                    <a:lstStyle/>
                    <a:p>
                      <a:pPr algn="l" fontAlgn="b"/>
                      <a:r>
                        <a:rPr lang="en-US" sz="1600" b="0" i="0" u="none" strike="noStrike" dirty="0">
                          <a:solidFill>
                            <a:srgbClr val="000000"/>
                          </a:solidFill>
                          <a:effectLst/>
                          <a:latin typeface="Arial" panose="020B0604020202020204" pitchFamily="34" charset="0"/>
                        </a:rPr>
                        <a:t>Done</a:t>
                      </a:r>
                    </a:p>
                  </a:txBody>
                  <a:tcPr marL="8573" marR="8573" marT="8573" marB="0" anchor="b"/>
                </a:tc>
                <a:extLst>
                  <a:ext uri="{0D108BD9-81ED-4DB2-BD59-A6C34878D82A}">
                    <a16:rowId xmlns:a16="http://schemas.microsoft.com/office/drawing/2014/main" val="553657575"/>
                  </a:ext>
                </a:extLst>
              </a:tr>
            </a:tbl>
          </a:graphicData>
        </a:graphic>
      </p:graphicFrame>
    </p:spTree>
    <p:extLst>
      <p:ext uri="{BB962C8B-B14F-4D97-AF65-F5344CB8AC3E}">
        <p14:creationId xmlns:p14="http://schemas.microsoft.com/office/powerpoint/2010/main" val="391214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C811D229-1074-7675-086C-CC3A23737410}"/>
              </a:ext>
            </a:extLst>
          </p:cNvPr>
          <p:cNvPicPr>
            <a:picLocks noChangeAspect="1"/>
          </p:cNvPicPr>
          <p:nvPr/>
        </p:nvPicPr>
        <p:blipFill rotWithShape="1">
          <a:blip r:embed="rId2">
            <a:extLst>
              <a:ext uri="{28A0092B-C50C-407E-A947-70E740481C1C}">
                <a14:useLocalDpi xmlns:a14="http://schemas.microsoft.com/office/drawing/2010/main" val="0"/>
              </a:ext>
            </a:extLst>
          </a:blip>
          <a:srcRect t="15137" r="9089" b="-2"/>
          <a:stretch/>
        </p:blipFill>
        <p:spPr>
          <a:xfrm>
            <a:off x="4125371" y="10"/>
            <a:ext cx="8668512" cy="6857990"/>
          </a:xfrm>
          <a:prstGeom prst="rect">
            <a:avLst/>
          </a:prstGeom>
        </p:spPr>
      </p:pic>
      <p:sp>
        <p:nvSpPr>
          <p:cNvPr id="2" name="Title 1">
            <a:extLst>
              <a:ext uri="{FF2B5EF4-FFF2-40B4-BE49-F238E27FC236}">
                <a16:creationId xmlns:a16="http://schemas.microsoft.com/office/drawing/2014/main" id="{30D52C4C-FCC7-AEAA-DDBE-66EA7233834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Metrics</a:t>
            </a:r>
          </a:p>
        </p:txBody>
      </p:sp>
    </p:spTree>
    <p:extLst>
      <p:ext uri="{BB962C8B-B14F-4D97-AF65-F5344CB8AC3E}">
        <p14:creationId xmlns:p14="http://schemas.microsoft.com/office/powerpoint/2010/main" val="26791844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0BA5-D653-CC3B-CC43-F4A76960894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kern="1200" dirty="0">
                <a:latin typeface="+mj-lt"/>
                <a:ea typeface="+mj-ea"/>
                <a:cs typeface="+mj-cs"/>
              </a:rPr>
              <a:t>Team Velocity Chart</a:t>
            </a:r>
          </a:p>
        </p:txBody>
      </p:sp>
      <p:pic>
        <p:nvPicPr>
          <p:cNvPr id="5" name="Content Placeholder 4">
            <a:extLst>
              <a:ext uri="{FF2B5EF4-FFF2-40B4-BE49-F238E27FC236}">
                <a16:creationId xmlns:a16="http://schemas.microsoft.com/office/drawing/2014/main" id="{94B1150B-737C-3C44-0AE6-87233FFE95D5}"/>
              </a:ext>
            </a:extLst>
          </p:cNvPr>
          <p:cNvPicPr>
            <a:picLocks noGrp="1" noChangeAspect="1"/>
          </p:cNvPicPr>
          <p:nvPr>
            <p:ph idx="1"/>
          </p:nvPr>
        </p:nvPicPr>
        <p:blipFill rotWithShape="1">
          <a:blip r:embed="rId2"/>
          <a:srcRect b="21480"/>
          <a:stretch/>
        </p:blipFill>
        <p:spPr>
          <a:xfrm>
            <a:off x="537913" y="1944549"/>
            <a:ext cx="11116173" cy="3993265"/>
          </a:xfrm>
          <a:prstGeom prst="rect">
            <a:avLst/>
          </a:prstGeom>
        </p:spPr>
      </p:pic>
    </p:spTree>
    <p:extLst>
      <p:ext uri="{BB962C8B-B14F-4D97-AF65-F5344CB8AC3E}">
        <p14:creationId xmlns:p14="http://schemas.microsoft.com/office/powerpoint/2010/main" val="89330897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C0927B6A-E730-46C2-6B00-26D17CAF0DEF}"/>
              </a:ext>
            </a:extLst>
          </p:cNvPr>
          <p:cNvPicPr>
            <a:picLocks noChangeAspect="1"/>
          </p:cNvPicPr>
          <p:nvPr/>
        </p:nvPicPr>
        <p:blipFill rotWithShape="1">
          <a:blip r:embed="rId2">
            <a:extLst>
              <a:ext uri="{28A0092B-C50C-407E-A947-70E740481C1C}">
                <a14:useLocalDpi xmlns:a14="http://schemas.microsoft.com/office/drawing/2010/main" val="0"/>
              </a:ext>
            </a:extLst>
          </a:blip>
          <a:srcRect l="4825" r="13915"/>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2" name="Title 1">
            <a:extLst>
              <a:ext uri="{FF2B5EF4-FFF2-40B4-BE49-F238E27FC236}">
                <a16:creationId xmlns:a16="http://schemas.microsoft.com/office/drawing/2014/main" id="{0BE35A5B-8E64-385B-A491-DBB81AD0625F}"/>
              </a:ext>
            </a:extLst>
          </p:cNvPr>
          <p:cNvSpPr>
            <a:spLocks noGrp="1"/>
          </p:cNvSpPr>
          <p:nvPr>
            <p:ph type="title"/>
          </p:nvPr>
        </p:nvSpPr>
        <p:spPr>
          <a:xfrm>
            <a:off x="1055064" y="1838914"/>
            <a:ext cx="4782458" cy="1325563"/>
          </a:xfrm>
        </p:spPr>
        <p:txBody>
          <a:bodyPr>
            <a:normAutofit/>
          </a:bodyPr>
          <a:lstStyle/>
          <a:p>
            <a:r>
              <a:rPr lang="en-US" sz="3600" b="1" dirty="0"/>
              <a:t>Professor Feedback from the previous deliverable</a:t>
            </a:r>
          </a:p>
        </p:txBody>
      </p:sp>
      <p:sp>
        <p:nvSpPr>
          <p:cNvPr id="3" name="Content Placeholder 2">
            <a:extLst>
              <a:ext uri="{FF2B5EF4-FFF2-40B4-BE49-F238E27FC236}">
                <a16:creationId xmlns:a16="http://schemas.microsoft.com/office/drawing/2014/main" id="{3A2F886C-C602-44CD-2B93-904B5C6B836F}"/>
              </a:ext>
            </a:extLst>
          </p:cNvPr>
          <p:cNvSpPr>
            <a:spLocks noGrp="1"/>
          </p:cNvSpPr>
          <p:nvPr>
            <p:ph idx="1"/>
          </p:nvPr>
        </p:nvSpPr>
        <p:spPr>
          <a:xfrm>
            <a:off x="1055064" y="3429000"/>
            <a:ext cx="4782458" cy="1734742"/>
          </a:xfrm>
        </p:spPr>
        <p:txBody>
          <a:bodyPr anchor="t">
            <a:normAutofit/>
          </a:bodyPr>
          <a:lstStyle/>
          <a:p>
            <a:r>
              <a:rPr lang="en-US" sz="2400" dirty="0"/>
              <a:t>Add ER database diagram.</a:t>
            </a:r>
          </a:p>
          <a:p>
            <a:r>
              <a:rPr lang="en-US" sz="2400" dirty="0"/>
              <a:t>In the burndown chart use story points instead of issue count.</a:t>
            </a:r>
          </a:p>
        </p:txBody>
      </p:sp>
    </p:spTree>
    <p:extLst>
      <p:ext uri="{BB962C8B-B14F-4D97-AF65-F5344CB8AC3E}">
        <p14:creationId xmlns:p14="http://schemas.microsoft.com/office/powerpoint/2010/main" val="3895582007"/>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2D18-4E0D-939F-A82E-9D7EA3BB2B6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kern="1200" dirty="0">
                <a:latin typeface="+mj-lt"/>
                <a:ea typeface="+mj-ea"/>
                <a:cs typeface="+mj-cs"/>
              </a:rPr>
              <a:t>Team History Velocity</a:t>
            </a:r>
          </a:p>
        </p:txBody>
      </p:sp>
      <p:pic>
        <p:nvPicPr>
          <p:cNvPr id="7" name="Content Placeholder 6" descr="Chart, bar chart&#10;&#10;Description automatically generated">
            <a:extLst>
              <a:ext uri="{FF2B5EF4-FFF2-40B4-BE49-F238E27FC236}">
                <a16:creationId xmlns:a16="http://schemas.microsoft.com/office/drawing/2014/main" id="{70AA5621-24FB-5C6D-2B59-D9999D14B9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9048" y="1617933"/>
            <a:ext cx="7433855" cy="4596600"/>
          </a:xfrm>
        </p:spPr>
      </p:pic>
    </p:spTree>
    <p:extLst>
      <p:ext uri="{BB962C8B-B14F-4D97-AF65-F5344CB8AC3E}">
        <p14:creationId xmlns:p14="http://schemas.microsoft.com/office/powerpoint/2010/main" val="4124628457"/>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85D6-DB36-5EB3-ECE7-30D6CABF7E3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kern="1200" dirty="0">
                <a:latin typeface="+mj-lt"/>
                <a:ea typeface="+mj-ea"/>
                <a:cs typeface="+mj-cs"/>
              </a:rPr>
              <a:t>Burndown Chart</a:t>
            </a:r>
          </a:p>
        </p:txBody>
      </p:sp>
      <p:pic>
        <p:nvPicPr>
          <p:cNvPr id="5" name="Content Placeholder 4">
            <a:extLst>
              <a:ext uri="{FF2B5EF4-FFF2-40B4-BE49-F238E27FC236}">
                <a16:creationId xmlns:a16="http://schemas.microsoft.com/office/drawing/2014/main" id="{674CA73D-8D11-CDC8-16E5-83E16958BEF3}"/>
              </a:ext>
            </a:extLst>
          </p:cNvPr>
          <p:cNvPicPr>
            <a:picLocks noGrp="1" noChangeAspect="1"/>
          </p:cNvPicPr>
          <p:nvPr>
            <p:ph idx="1"/>
          </p:nvPr>
        </p:nvPicPr>
        <p:blipFill>
          <a:blip r:embed="rId2"/>
          <a:stretch>
            <a:fillRect/>
          </a:stretch>
        </p:blipFill>
        <p:spPr>
          <a:xfrm>
            <a:off x="1161012" y="1528354"/>
            <a:ext cx="10001964" cy="4570232"/>
          </a:xfrm>
          <a:prstGeom prst="rect">
            <a:avLst/>
          </a:prstGeom>
        </p:spPr>
      </p:pic>
    </p:spTree>
    <p:extLst>
      <p:ext uri="{BB962C8B-B14F-4D97-AF65-F5344CB8AC3E}">
        <p14:creationId xmlns:p14="http://schemas.microsoft.com/office/powerpoint/2010/main" val="1961535038"/>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85D6-DB36-5EB3-ECE7-30D6CABF7E3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dirty="0"/>
              <a:t>Committed / Completed Ratio</a:t>
            </a:r>
            <a:endParaRPr lang="en-US" sz="4000" b="1" kern="1200" dirty="0">
              <a:latin typeface="+mj-lt"/>
              <a:ea typeface="+mj-ea"/>
              <a:cs typeface="+mj-cs"/>
            </a:endParaRPr>
          </a:p>
        </p:txBody>
      </p:sp>
      <p:pic>
        <p:nvPicPr>
          <p:cNvPr id="6" name="Content Placeholder 4">
            <a:extLst>
              <a:ext uri="{FF2B5EF4-FFF2-40B4-BE49-F238E27FC236}">
                <a16:creationId xmlns:a16="http://schemas.microsoft.com/office/drawing/2014/main" id="{46080178-0D03-1EAE-092B-B38549B4631D}"/>
              </a:ext>
            </a:extLst>
          </p:cNvPr>
          <p:cNvPicPr>
            <a:picLocks noGrp="1" noChangeAspect="1"/>
          </p:cNvPicPr>
          <p:nvPr>
            <p:ph idx="1"/>
          </p:nvPr>
        </p:nvPicPr>
        <p:blipFill>
          <a:blip r:embed="rId2"/>
          <a:stretch>
            <a:fillRect/>
          </a:stretch>
        </p:blipFill>
        <p:spPr>
          <a:xfrm>
            <a:off x="1161012" y="1644301"/>
            <a:ext cx="10001964" cy="4570232"/>
          </a:xfrm>
          <a:prstGeom prst="rect">
            <a:avLst/>
          </a:prstGeom>
        </p:spPr>
      </p:pic>
    </p:spTree>
    <p:extLst>
      <p:ext uri="{BB962C8B-B14F-4D97-AF65-F5344CB8AC3E}">
        <p14:creationId xmlns:p14="http://schemas.microsoft.com/office/powerpoint/2010/main" val="65065491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skiing, snow, slope, automaton&#10;&#10;Description automatically generated">
            <a:extLst>
              <a:ext uri="{FF2B5EF4-FFF2-40B4-BE49-F238E27FC236}">
                <a16:creationId xmlns:a16="http://schemas.microsoft.com/office/drawing/2014/main" id="{F9CD242E-8ED3-A332-2AD5-263AFF5E1A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42"/>
          <a:stretch/>
        </p:blipFill>
        <p:spPr>
          <a:xfrm>
            <a:off x="20" y="10"/>
            <a:ext cx="12191980" cy="6857990"/>
          </a:xfrm>
          <a:prstGeom prst="rect">
            <a:avLst/>
          </a:prstGeom>
        </p:spPr>
      </p:pic>
      <p:sp>
        <p:nvSpPr>
          <p:cNvPr id="7"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8C0EA-F3AE-217E-92FA-B35986B65CF5}"/>
              </a:ext>
            </a:extLst>
          </p:cNvPr>
          <p:cNvSpPr>
            <a:spLocks noGrp="1"/>
          </p:cNvSpPr>
          <p:nvPr>
            <p:ph type="title"/>
          </p:nvPr>
        </p:nvSpPr>
        <p:spPr>
          <a:xfrm>
            <a:off x="5440081" y="1056375"/>
            <a:ext cx="6751899" cy="744836"/>
          </a:xfrm>
        </p:spPr>
        <p:txBody>
          <a:bodyPr vert="horz" lIns="91440" tIns="45720" rIns="91440" bIns="45720" rtlCol="0" anchor="ctr">
            <a:noAutofit/>
          </a:bodyPr>
          <a:lstStyle/>
          <a:p>
            <a:pPr algn="ctr"/>
            <a:r>
              <a:rPr lang="en-US" sz="5400" b="1" dirty="0">
                <a:solidFill>
                  <a:schemeClr val="tx1">
                    <a:lumMod val="85000"/>
                    <a:lumOff val="15000"/>
                  </a:schemeClr>
                </a:solidFill>
              </a:rPr>
              <a:t>Retrospective</a:t>
            </a:r>
          </a:p>
        </p:txBody>
      </p:sp>
      <p:cxnSp>
        <p:nvCxnSpPr>
          <p:cNvPr id="8"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8648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2A673A-2736-DB4C-5F22-0BF35F717C4B}"/>
              </a:ext>
            </a:extLst>
          </p:cNvPr>
          <p:cNvSpPr>
            <a:spLocks noGrp="1"/>
          </p:cNvSpPr>
          <p:nvPr>
            <p:ph type="title"/>
          </p:nvPr>
        </p:nvSpPr>
        <p:spPr>
          <a:xfrm>
            <a:off x="524741" y="620392"/>
            <a:ext cx="3808268" cy="5504688"/>
          </a:xfrm>
        </p:spPr>
        <p:txBody>
          <a:bodyPr>
            <a:normAutofit/>
          </a:bodyPr>
          <a:lstStyle/>
          <a:p>
            <a:r>
              <a:rPr lang="en-US" sz="6000" b="1">
                <a:solidFill>
                  <a:schemeClr val="bg1"/>
                </a:solidFill>
              </a:rPr>
              <a:t>What Went Well</a:t>
            </a:r>
          </a:p>
        </p:txBody>
      </p:sp>
      <p:graphicFrame>
        <p:nvGraphicFramePr>
          <p:cNvPr id="5" name="Content Placeholder 2">
            <a:extLst>
              <a:ext uri="{FF2B5EF4-FFF2-40B4-BE49-F238E27FC236}">
                <a16:creationId xmlns:a16="http://schemas.microsoft.com/office/drawing/2014/main" id="{9981A735-5F11-1911-504C-EB6E73E5293A}"/>
              </a:ext>
            </a:extLst>
          </p:cNvPr>
          <p:cNvGraphicFramePr>
            <a:graphicFrameLocks noGrp="1"/>
          </p:cNvGraphicFramePr>
          <p:nvPr>
            <p:ph idx="1"/>
            <p:extLst>
              <p:ext uri="{D42A27DB-BD31-4B8C-83A1-F6EECF244321}">
                <p14:modId xmlns:p14="http://schemas.microsoft.com/office/powerpoint/2010/main" val="3250918101"/>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939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2A673A-2736-DB4C-5F22-0BF35F717C4B}"/>
              </a:ext>
            </a:extLst>
          </p:cNvPr>
          <p:cNvSpPr>
            <a:spLocks noGrp="1"/>
          </p:cNvSpPr>
          <p:nvPr>
            <p:ph type="title"/>
          </p:nvPr>
        </p:nvSpPr>
        <p:spPr>
          <a:xfrm>
            <a:off x="524740" y="620392"/>
            <a:ext cx="4186959" cy="5504688"/>
          </a:xfrm>
        </p:spPr>
        <p:txBody>
          <a:bodyPr>
            <a:normAutofit/>
          </a:bodyPr>
          <a:lstStyle/>
          <a:p>
            <a:r>
              <a:rPr lang="en-US" sz="5400" b="1" dirty="0">
                <a:solidFill>
                  <a:schemeClr val="bg1"/>
                </a:solidFill>
              </a:rPr>
              <a:t>What Needs Improvement</a:t>
            </a:r>
          </a:p>
        </p:txBody>
      </p:sp>
      <p:graphicFrame>
        <p:nvGraphicFramePr>
          <p:cNvPr id="5" name="Content Placeholder 2">
            <a:extLst>
              <a:ext uri="{FF2B5EF4-FFF2-40B4-BE49-F238E27FC236}">
                <a16:creationId xmlns:a16="http://schemas.microsoft.com/office/drawing/2014/main" id="{9981A735-5F11-1911-504C-EB6E73E5293A}"/>
              </a:ext>
            </a:extLst>
          </p:cNvPr>
          <p:cNvGraphicFramePr>
            <a:graphicFrameLocks noGrp="1"/>
          </p:cNvGraphicFramePr>
          <p:nvPr>
            <p:ph idx="1"/>
            <p:extLst>
              <p:ext uri="{D42A27DB-BD31-4B8C-83A1-F6EECF244321}">
                <p14:modId xmlns:p14="http://schemas.microsoft.com/office/powerpoint/2010/main" val="109877401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82974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B4E45D-D44D-FB44-B99D-D8E689311810}"/>
              </a:ext>
            </a:extLst>
          </p:cNvPr>
          <p:cNvSpPr>
            <a:spLocks noGrp="1"/>
          </p:cNvSpPr>
          <p:nvPr>
            <p:ph type="title"/>
          </p:nvPr>
        </p:nvSpPr>
        <p:spPr>
          <a:xfrm>
            <a:off x="524741" y="620392"/>
            <a:ext cx="3808268" cy="5504688"/>
          </a:xfrm>
        </p:spPr>
        <p:txBody>
          <a:bodyPr>
            <a:normAutofit/>
          </a:bodyPr>
          <a:lstStyle/>
          <a:p>
            <a:r>
              <a:rPr lang="en-US" sz="6000" b="1">
                <a:solidFill>
                  <a:schemeClr val="bg1"/>
                </a:solidFill>
              </a:rPr>
              <a:t>Next Steps</a:t>
            </a:r>
          </a:p>
        </p:txBody>
      </p:sp>
      <p:graphicFrame>
        <p:nvGraphicFramePr>
          <p:cNvPr id="5" name="Content Placeholder 2">
            <a:extLst>
              <a:ext uri="{FF2B5EF4-FFF2-40B4-BE49-F238E27FC236}">
                <a16:creationId xmlns:a16="http://schemas.microsoft.com/office/drawing/2014/main" id="{2B84983C-5630-A8E4-F98F-99EA07C69B63}"/>
              </a:ext>
            </a:extLst>
          </p:cNvPr>
          <p:cNvGraphicFramePr>
            <a:graphicFrameLocks noGrp="1"/>
          </p:cNvGraphicFramePr>
          <p:nvPr>
            <p:ph idx="1"/>
            <p:extLst>
              <p:ext uri="{D42A27DB-BD31-4B8C-83A1-F6EECF244321}">
                <p14:modId xmlns:p14="http://schemas.microsoft.com/office/powerpoint/2010/main" val="97039093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0385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B4D5-7664-A071-7EB4-3395C7EE8D3D}"/>
              </a:ext>
            </a:extLst>
          </p:cNvPr>
          <p:cNvSpPr>
            <a:spLocks noGrp="1"/>
          </p:cNvSpPr>
          <p:nvPr>
            <p:ph type="title"/>
          </p:nvPr>
        </p:nvSpPr>
        <p:spPr/>
        <p:txBody>
          <a:bodyPr/>
          <a:lstStyle/>
          <a:p>
            <a:pPr algn="ctr"/>
            <a:r>
              <a:rPr lang="en-US" b="1" dirty="0"/>
              <a:t>Sprint 5</a:t>
            </a:r>
          </a:p>
        </p:txBody>
      </p:sp>
      <p:graphicFrame>
        <p:nvGraphicFramePr>
          <p:cNvPr id="4" name="Content Placeholder 3">
            <a:extLst>
              <a:ext uri="{FF2B5EF4-FFF2-40B4-BE49-F238E27FC236}">
                <a16:creationId xmlns:a16="http://schemas.microsoft.com/office/drawing/2014/main" id="{F9739629-8057-CEDD-05E1-4CFD5CFD67DF}"/>
              </a:ext>
            </a:extLst>
          </p:cNvPr>
          <p:cNvGraphicFramePr>
            <a:graphicFrameLocks noGrp="1"/>
          </p:cNvGraphicFramePr>
          <p:nvPr>
            <p:ph idx="1"/>
            <p:extLst>
              <p:ext uri="{D42A27DB-BD31-4B8C-83A1-F6EECF244321}">
                <p14:modId xmlns:p14="http://schemas.microsoft.com/office/powerpoint/2010/main" val="3479287513"/>
              </p:ext>
            </p:extLst>
          </p:nvPr>
        </p:nvGraphicFramePr>
        <p:xfrm>
          <a:off x="971550" y="1690688"/>
          <a:ext cx="9982199" cy="4617635"/>
        </p:xfrm>
        <a:graphic>
          <a:graphicData uri="http://schemas.openxmlformats.org/drawingml/2006/table">
            <a:tbl>
              <a:tblPr>
                <a:tableStyleId>{5C22544A-7EE6-4342-B048-85BDC9FD1C3A}</a:tableStyleId>
              </a:tblPr>
              <a:tblGrid>
                <a:gridCol w="788568">
                  <a:extLst>
                    <a:ext uri="{9D8B030D-6E8A-4147-A177-3AD203B41FA5}">
                      <a16:colId xmlns:a16="http://schemas.microsoft.com/office/drawing/2014/main" val="360451495"/>
                    </a:ext>
                  </a:extLst>
                </a:gridCol>
                <a:gridCol w="758622">
                  <a:extLst>
                    <a:ext uri="{9D8B030D-6E8A-4147-A177-3AD203B41FA5}">
                      <a16:colId xmlns:a16="http://schemas.microsoft.com/office/drawing/2014/main" val="939421630"/>
                    </a:ext>
                  </a:extLst>
                </a:gridCol>
                <a:gridCol w="7492035">
                  <a:extLst>
                    <a:ext uri="{9D8B030D-6E8A-4147-A177-3AD203B41FA5}">
                      <a16:colId xmlns:a16="http://schemas.microsoft.com/office/drawing/2014/main" val="3425767119"/>
                    </a:ext>
                  </a:extLst>
                </a:gridCol>
                <a:gridCol w="942974">
                  <a:extLst>
                    <a:ext uri="{9D8B030D-6E8A-4147-A177-3AD203B41FA5}">
                      <a16:colId xmlns:a16="http://schemas.microsoft.com/office/drawing/2014/main" val="4243886742"/>
                    </a:ext>
                  </a:extLst>
                </a:gridCol>
              </a:tblGrid>
              <a:tr h="661095">
                <a:tc>
                  <a:txBody>
                    <a:bodyPr/>
                    <a:lstStyle/>
                    <a:p>
                      <a:pPr algn="ctr" rtl="0" fontAlgn="b"/>
                      <a:r>
                        <a:rPr lang="en-US" sz="1700" b="1" dirty="0">
                          <a:effectLst/>
                        </a:rPr>
                        <a:t>Issue Type</a:t>
                      </a:r>
                    </a:p>
                  </a:txBody>
                  <a:tcPr marL="21102" marR="21102" marT="14068" marB="14068" anchor="b"/>
                </a:tc>
                <a:tc>
                  <a:txBody>
                    <a:bodyPr/>
                    <a:lstStyle/>
                    <a:p>
                      <a:pPr algn="ctr" rtl="0" fontAlgn="b"/>
                      <a:r>
                        <a:rPr lang="en-US" sz="1700" b="1" u="none" dirty="0">
                          <a:solidFill>
                            <a:schemeClr val="tx1"/>
                          </a:solidFill>
                          <a:effectLst/>
                        </a:rPr>
                        <a:t>Key </a:t>
                      </a:r>
                    </a:p>
                  </a:txBody>
                  <a:tcPr marL="21102" marR="21102" marT="14068" marB="14068" anchor="b"/>
                </a:tc>
                <a:tc>
                  <a:txBody>
                    <a:bodyPr/>
                    <a:lstStyle/>
                    <a:p>
                      <a:pPr algn="ctr" rtl="0" fontAlgn="b"/>
                      <a:r>
                        <a:rPr lang="en-US" sz="1700" b="1" dirty="0">
                          <a:effectLst/>
                        </a:rPr>
                        <a:t>Name</a:t>
                      </a:r>
                    </a:p>
                  </a:txBody>
                  <a:tcPr marL="21102" marR="21102" marT="14068" marB="14068" anchor="b"/>
                </a:tc>
                <a:tc>
                  <a:txBody>
                    <a:bodyPr/>
                    <a:lstStyle/>
                    <a:p>
                      <a:pPr algn="ctr" rtl="0" fontAlgn="b"/>
                      <a:r>
                        <a:rPr lang="en-US" sz="1700" b="1" dirty="0">
                          <a:effectLst/>
                        </a:rPr>
                        <a:t>Story Points Estimate</a:t>
                      </a:r>
                    </a:p>
                  </a:txBody>
                  <a:tcPr marL="21102" marR="21102" marT="14068" marB="14068" anchor="b"/>
                </a:tc>
                <a:extLst>
                  <a:ext uri="{0D108BD9-81ED-4DB2-BD59-A6C34878D82A}">
                    <a16:rowId xmlns:a16="http://schemas.microsoft.com/office/drawing/2014/main" val="3886504707"/>
                  </a:ext>
                </a:extLst>
              </a:tr>
              <a:tr h="661095">
                <a:tc>
                  <a:txBody>
                    <a:bodyPr/>
                    <a:lstStyle/>
                    <a:p>
                      <a:pPr rtl="0" fontAlgn="b"/>
                      <a:r>
                        <a:rPr lang="en-US" sz="1700" dirty="0">
                          <a:effectLst/>
                        </a:rPr>
                        <a:t>Task</a:t>
                      </a:r>
                    </a:p>
                  </a:txBody>
                  <a:tcPr marL="21102" marR="21102" marT="14068" marB="14068" anchor="b"/>
                </a:tc>
                <a:tc>
                  <a:txBody>
                    <a:bodyPr/>
                    <a:lstStyle/>
                    <a:p>
                      <a:pPr rtl="0" fontAlgn="b"/>
                      <a:r>
                        <a:rPr lang="en-US" sz="1700" u="none" dirty="0">
                          <a:solidFill>
                            <a:schemeClr val="tx1"/>
                          </a:solidFill>
                          <a:effectLst/>
                        </a:rPr>
                        <a:t>DCS-57</a:t>
                      </a:r>
                    </a:p>
                  </a:txBody>
                  <a:tcPr marL="21102" marR="21102" marT="14068" marB="14068" anchor="b"/>
                </a:tc>
                <a:tc>
                  <a:txBody>
                    <a:bodyPr/>
                    <a:lstStyle/>
                    <a:p>
                      <a:pPr rtl="0" fontAlgn="b"/>
                      <a:r>
                        <a:rPr lang="en-US" sz="1700" dirty="0">
                          <a:effectLst/>
                        </a:rPr>
                        <a:t>Research on image classification ML algorithms</a:t>
                      </a:r>
                    </a:p>
                  </a:txBody>
                  <a:tcPr marL="21102" marR="21102" marT="14068" marB="14068" anchor="b"/>
                </a:tc>
                <a:tc>
                  <a:txBody>
                    <a:bodyPr/>
                    <a:lstStyle/>
                    <a:p>
                      <a:pPr algn="ctr" rtl="0" fontAlgn="b"/>
                      <a:r>
                        <a:rPr lang="en-US" sz="1700" dirty="0">
                          <a:effectLst/>
                        </a:rPr>
                        <a:t>8</a:t>
                      </a:r>
                    </a:p>
                  </a:txBody>
                  <a:tcPr marL="21102" marR="21102" marT="14068" marB="14068" anchor="b"/>
                </a:tc>
                <a:extLst>
                  <a:ext uri="{0D108BD9-81ED-4DB2-BD59-A6C34878D82A}">
                    <a16:rowId xmlns:a16="http://schemas.microsoft.com/office/drawing/2014/main" val="4120609403"/>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DCS-46</a:t>
                      </a:r>
                    </a:p>
                  </a:txBody>
                  <a:tcPr marL="21102" marR="21102" marT="14068" marB="14068" anchor="b"/>
                </a:tc>
                <a:tc>
                  <a:txBody>
                    <a:bodyPr/>
                    <a:lstStyle/>
                    <a:p>
                      <a:pPr rtl="0" fontAlgn="b"/>
                      <a:r>
                        <a:rPr lang="en-US" sz="1700">
                          <a:effectLst/>
                        </a:rPr>
                        <a:t>As a customer, I want to email customer service So that I can get my issue resolved</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2139083763"/>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DCS-44</a:t>
                      </a:r>
                    </a:p>
                  </a:txBody>
                  <a:tcPr marL="21102" marR="21102" marT="14068" marB="14068" anchor="b"/>
                </a:tc>
                <a:tc>
                  <a:txBody>
                    <a:bodyPr/>
                    <a:lstStyle/>
                    <a:p>
                      <a:pPr rtl="0" fontAlgn="b"/>
                      <a:r>
                        <a:rPr lang="en-US" sz="1700">
                          <a:effectLst/>
                        </a:rPr>
                        <a:t>As a customer I want to able to recover the passwords to my account So that I will be able to access my account in case i forgot password.</a:t>
                      </a:r>
                    </a:p>
                  </a:txBody>
                  <a:tcPr marL="21102" marR="21102" marT="14068" marB="14068" anchor="b"/>
                </a:tc>
                <a:tc>
                  <a:txBody>
                    <a:bodyPr/>
                    <a:lstStyle/>
                    <a:p>
                      <a:pPr algn="ctr" rtl="0" fontAlgn="b"/>
                      <a:r>
                        <a:rPr lang="en-US" sz="1700" dirty="0">
                          <a:effectLst/>
                        </a:rPr>
                        <a:t>3</a:t>
                      </a:r>
                    </a:p>
                  </a:txBody>
                  <a:tcPr marL="21102" marR="21102" marT="14068" marB="14068" anchor="b"/>
                </a:tc>
                <a:extLst>
                  <a:ext uri="{0D108BD9-81ED-4DB2-BD59-A6C34878D82A}">
                    <a16:rowId xmlns:a16="http://schemas.microsoft.com/office/drawing/2014/main" val="3704006927"/>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DCS-43</a:t>
                      </a:r>
                    </a:p>
                  </a:txBody>
                  <a:tcPr marL="21102" marR="21102" marT="14068" marB="14068" anchor="b"/>
                </a:tc>
                <a:tc>
                  <a:txBody>
                    <a:bodyPr/>
                    <a:lstStyle/>
                    <a:p>
                      <a:pPr rtl="0" fontAlgn="b"/>
                      <a:r>
                        <a:rPr lang="en-US" sz="1700">
                          <a:effectLst/>
                        </a:rPr>
                        <a:t>As a customer I want to be able to recover my account customer ID/Name So that I will be able to access my account in case i forgot the account.</a:t>
                      </a:r>
                    </a:p>
                  </a:txBody>
                  <a:tcPr marL="21102" marR="21102" marT="14068" marB="14068" anchor="b"/>
                </a:tc>
                <a:tc>
                  <a:txBody>
                    <a:bodyPr/>
                    <a:lstStyle/>
                    <a:p>
                      <a:pPr algn="ctr" rtl="0" fontAlgn="b"/>
                      <a:r>
                        <a:rPr lang="en-US" sz="1700" dirty="0">
                          <a:effectLst/>
                        </a:rPr>
                        <a:t>5</a:t>
                      </a:r>
                    </a:p>
                  </a:txBody>
                  <a:tcPr marL="21102" marR="21102" marT="14068" marB="14068" anchor="b"/>
                </a:tc>
                <a:extLst>
                  <a:ext uri="{0D108BD9-81ED-4DB2-BD59-A6C34878D82A}">
                    <a16:rowId xmlns:a16="http://schemas.microsoft.com/office/drawing/2014/main" val="96839150"/>
                  </a:ext>
                </a:extLst>
              </a:tr>
              <a:tr h="787791">
                <a:tc>
                  <a:txBody>
                    <a:bodyPr/>
                    <a:lstStyle/>
                    <a:p>
                      <a:pPr rtl="0" fontAlgn="b"/>
                      <a:r>
                        <a:rPr lang="en-US" sz="1700">
                          <a:effectLst/>
                        </a:rPr>
                        <a:t>Story</a:t>
                      </a:r>
                    </a:p>
                  </a:txBody>
                  <a:tcPr marL="21102" marR="21102" marT="14068" marB="14068" anchor="b"/>
                </a:tc>
                <a:tc>
                  <a:txBody>
                    <a:bodyPr/>
                    <a:lstStyle/>
                    <a:p>
                      <a:pPr rtl="0" fontAlgn="b"/>
                      <a:r>
                        <a:rPr lang="en-US" sz="1700" u="none" dirty="0">
                          <a:solidFill>
                            <a:schemeClr val="tx1"/>
                          </a:solidFill>
                          <a:effectLst/>
                        </a:rPr>
                        <a:t>DCS-42</a:t>
                      </a:r>
                    </a:p>
                  </a:txBody>
                  <a:tcPr marL="21102" marR="21102" marT="14068" marB="14068" anchor="b"/>
                </a:tc>
                <a:tc>
                  <a:txBody>
                    <a:bodyPr/>
                    <a:lstStyle/>
                    <a:p>
                      <a:pPr rtl="0" fontAlgn="b"/>
                      <a:r>
                        <a:rPr lang="en-US" sz="1700" dirty="0">
                          <a:effectLst/>
                        </a:rPr>
                        <a:t>As a customer, I want to able to search on the webpage, So that I can find necessary information</a:t>
                      </a:r>
                    </a:p>
                  </a:txBody>
                  <a:tcPr marL="21102" marR="21102" marT="14068" marB="14068" anchor="b"/>
                </a:tc>
                <a:tc>
                  <a:txBody>
                    <a:bodyPr/>
                    <a:lstStyle/>
                    <a:p>
                      <a:pPr algn="ctr" rtl="0" fontAlgn="b"/>
                      <a:r>
                        <a:rPr lang="en-US" sz="1700" dirty="0">
                          <a:effectLst/>
                        </a:rPr>
                        <a:t>5</a:t>
                      </a:r>
                    </a:p>
                  </a:txBody>
                  <a:tcPr marL="21102" marR="21102" marT="14068" marB="14068" anchor="b"/>
                </a:tc>
                <a:extLst>
                  <a:ext uri="{0D108BD9-81ED-4DB2-BD59-A6C34878D82A}">
                    <a16:rowId xmlns:a16="http://schemas.microsoft.com/office/drawing/2014/main" val="995593877"/>
                  </a:ext>
                </a:extLst>
              </a:tr>
            </a:tbl>
          </a:graphicData>
        </a:graphic>
      </p:graphicFrame>
    </p:spTree>
    <p:extLst>
      <p:ext uri="{BB962C8B-B14F-4D97-AF65-F5344CB8AC3E}">
        <p14:creationId xmlns:p14="http://schemas.microsoft.com/office/powerpoint/2010/main" val="18561635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05025-8E1F-F17C-D31B-1F9713B1569C}"/>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ctr"/>
            <a:r>
              <a:rPr lang="en-US" sz="4800" b="1" kern="1200" dirty="0">
                <a:solidFill>
                  <a:schemeClr val="tx1"/>
                </a:solidFill>
                <a:latin typeface="+mj-lt"/>
                <a:ea typeface="+mj-ea"/>
                <a:cs typeface="+mj-cs"/>
              </a:rPr>
              <a:t>Project Demo Sprint 4</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926EB845-A26A-7F0B-2B7B-E631D528E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692" y="399971"/>
            <a:ext cx="7985205" cy="6068756"/>
          </a:xfrm>
          <a:prstGeom prst="rect">
            <a:avLst/>
          </a:prstGeom>
        </p:spPr>
      </p:pic>
    </p:spTree>
    <p:extLst>
      <p:ext uri="{BB962C8B-B14F-4D97-AF65-F5344CB8AC3E}">
        <p14:creationId xmlns:p14="http://schemas.microsoft.com/office/powerpoint/2010/main" val="688163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4" name="Freeform: Shape 1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6" name="Freeform: Shape 1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D29655-83DB-55DB-4B2C-1C251BF5B802}"/>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5000" b="1" kern="1200" dirty="0">
                <a:latin typeface="+mj-lt"/>
                <a:ea typeface="+mj-ea"/>
                <a:cs typeface="+mj-cs"/>
              </a:rPr>
              <a:t>Slides App Screenshot</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11573841-6C8E-9CEE-2B5F-B3C9C5B73F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6251" y="726729"/>
            <a:ext cx="6631341" cy="5404541"/>
          </a:xfrm>
          <a:prstGeom prst="rect">
            <a:avLst/>
          </a:prstGeom>
        </p:spPr>
      </p:pic>
    </p:spTree>
    <p:extLst>
      <p:ext uri="{BB962C8B-B14F-4D97-AF65-F5344CB8AC3E}">
        <p14:creationId xmlns:p14="http://schemas.microsoft.com/office/powerpoint/2010/main" val="10174887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64000">
              <a:srgbClr val="507BC8"/>
            </a:gs>
            <a:gs pos="83000">
              <a:srgbClr val="507BC8"/>
            </a:gs>
            <a:gs pos="100000">
              <a:srgbClr val="002060"/>
            </a:gs>
          </a:gsLst>
          <a:lin ang="81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88EFF-8B0D-B4EB-E0CA-2D3282652B1B}"/>
              </a:ext>
            </a:extLst>
          </p:cNvPr>
          <p:cNvSpPr>
            <a:spLocks noGrp="1"/>
          </p:cNvSpPr>
          <p:nvPr>
            <p:ph type="title"/>
          </p:nvPr>
        </p:nvSpPr>
        <p:spPr>
          <a:xfrm>
            <a:off x="966743" y="462282"/>
            <a:ext cx="10424537" cy="1064277"/>
          </a:xfrm>
        </p:spPr>
        <p:txBody>
          <a:bodyPr/>
          <a:lstStyle/>
          <a:p>
            <a:pPr algn="ctr"/>
            <a:r>
              <a:rPr lang="en-US" b="1" dirty="0"/>
              <a:t>Team Member Roles</a:t>
            </a:r>
          </a:p>
        </p:txBody>
      </p:sp>
      <p:pic>
        <p:nvPicPr>
          <p:cNvPr id="7" name="Content Placeholder 6" descr="A person wearing a striped shirt&#10;&#10;Description automatically generated with low confidence">
            <a:extLst>
              <a:ext uri="{FF2B5EF4-FFF2-40B4-BE49-F238E27FC236}">
                <a16:creationId xmlns:a16="http://schemas.microsoft.com/office/drawing/2014/main" id="{91F7176E-B4EE-82DF-EFE8-E097023F62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8659" y="1745080"/>
            <a:ext cx="2814637" cy="3752850"/>
          </a:xfrm>
        </p:spPr>
      </p:pic>
      <p:pic>
        <p:nvPicPr>
          <p:cNvPr id="8" name="Content Placeholder 6">
            <a:extLst>
              <a:ext uri="{FF2B5EF4-FFF2-40B4-BE49-F238E27FC236}">
                <a16:creationId xmlns:a16="http://schemas.microsoft.com/office/drawing/2014/main" id="{33E59BC6-F0F7-466C-9C35-CD3848DDAC31}"/>
              </a:ext>
            </a:extLst>
          </p:cNvPr>
          <p:cNvPicPr>
            <a:picLocks noChangeAspect="1"/>
          </p:cNvPicPr>
          <p:nvPr/>
        </p:nvPicPr>
        <p:blipFill rotWithShape="1">
          <a:blip r:embed="rId3">
            <a:extLst>
              <a:ext uri="{28A0092B-C50C-407E-A947-70E740481C1C}">
                <a14:useLocalDpi xmlns:a14="http://schemas.microsoft.com/office/drawing/2010/main" val="0"/>
              </a:ext>
            </a:extLst>
          </a:blip>
          <a:srcRect l="9944" t="16952" r="11546" b="4585"/>
          <a:stretch/>
        </p:blipFill>
        <p:spPr>
          <a:xfrm>
            <a:off x="4797045" y="1730558"/>
            <a:ext cx="2816352" cy="3752850"/>
          </a:xfrm>
          <a:prstGeom prst="rect">
            <a:avLst/>
          </a:prstGeom>
        </p:spPr>
      </p:pic>
      <p:pic>
        <p:nvPicPr>
          <p:cNvPr id="10" name="Picture 9" descr="A person wearing glasses&#10;&#10;Description automatically generated with medium confidence">
            <a:extLst>
              <a:ext uri="{FF2B5EF4-FFF2-40B4-BE49-F238E27FC236}">
                <a16:creationId xmlns:a16="http://schemas.microsoft.com/office/drawing/2014/main" id="{CE003199-B8B3-A6DE-F228-BE3DF16EC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147" y="1734368"/>
            <a:ext cx="2944133" cy="3749040"/>
          </a:xfrm>
          <a:prstGeom prst="rect">
            <a:avLst/>
          </a:prstGeom>
        </p:spPr>
      </p:pic>
      <p:sp>
        <p:nvSpPr>
          <p:cNvPr id="11" name="TextBox 10">
            <a:extLst>
              <a:ext uri="{FF2B5EF4-FFF2-40B4-BE49-F238E27FC236}">
                <a16:creationId xmlns:a16="http://schemas.microsoft.com/office/drawing/2014/main" id="{8488FB3F-D664-714C-5C87-EE7EF2B36943}"/>
              </a:ext>
            </a:extLst>
          </p:cNvPr>
          <p:cNvSpPr txBox="1"/>
          <p:nvPr/>
        </p:nvSpPr>
        <p:spPr>
          <a:xfrm>
            <a:off x="1148659" y="5686425"/>
            <a:ext cx="2814637" cy="1200329"/>
          </a:xfrm>
          <a:prstGeom prst="rect">
            <a:avLst/>
          </a:prstGeom>
          <a:noFill/>
        </p:spPr>
        <p:txBody>
          <a:bodyPr wrap="square" rtlCol="0">
            <a:spAutoFit/>
          </a:bodyPr>
          <a:lstStyle/>
          <a:p>
            <a:pPr algn="ctr"/>
            <a:r>
              <a:rPr lang="en-US" dirty="0">
                <a:solidFill>
                  <a:schemeClr val="bg1"/>
                </a:solidFill>
              </a:rPr>
              <a:t>Aditya </a:t>
            </a:r>
            <a:r>
              <a:rPr lang="en-US" dirty="0" err="1">
                <a:solidFill>
                  <a:schemeClr val="bg1"/>
                </a:solidFill>
              </a:rPr>
              <a:t>Kadarla</a:t>
            </a:r>
            <a:endParaRPr lang="en-US" dirty="0">
              <a:solidFill>
                <a:schemeClr val="bg1"/>
              </a:solidFill>
            </a:endParaRPr>
          </a:p>
          <a:p>
            <a:pPr algn="ctr"/>
            <a:r>
              <a:rPr lang="en-US" dirty="0">
                <a:solidFill>
                  <a:schemeClr val="bg1"/>
                </a:solidFill>
              </a:rPr>
              <a:t>Project Manager</a:t>
            </a:r>
          </a:p>
          <a:p>
            <a:pPr algn="ctr"/>
            <a:r>
              <a:rPr lang="en-US" dirty="0">
                <a:solidFill>
                  <a:schemeClr val="bg1"/>
                </a:solidFill>
              </a:rPr>
              <a:t>Quality Analyst &amp; Tester</a:t>
            </a:r>
          </a:p>
          <a:p>
            <a:endParaRPr lang="en-US" dirty="0">
              <a:solidFill>
                <a:schemeClr val="bg1"/>
              </a:solidFill>
            </a:endParaRPr>
          </a:p>
        </p:txBody>
      </p:sp>
      <p:sp>
        <p:nvSpPr>
          <p:cNvPr id="12" name="TextBox 11">
            <a:extLst>
              <a:ext uri="{FF2B5EF4-FFF2-40B4-BE49-F238E27FC236}">
                <a16:creationId xmlns:a16="http://schemas.microsoft.com/office/drawing/2014/main" id="{DE337085-26EC-26EA-2781-BB7533826773}"/>
              </a:ext>
            </a:extLst>
          </p:cNvPr>
          <p:cNvSpPr txBox="1"/>
          <p:nvPr/>
        </p:nvSpPr>
        <p:spPr>
          <a:xfrm>
            <a:off x="4797045" y="5716451"/>
            <a:ext cx="2816352" cy="1200329"/>
          </a:xfrm>
          <a:prstGeom prst="rect">
            <a:avLst/>
          </a:prstGeom>
          <a:noFill/>
        </p:spPr>
        <p:txBody>
          <a:bodyPr wrap="square" rtlCol="0">
            <a:spAutoFit/>
          </a:bodyPr>
          <a:lstStyle/>
          <a:p>
            <a:pPr algn="ctr"/>
            <a:r>
              <a:rPr lang="en-US" dirty="0">
                <a:solidFill>
                  <a:schemeClr val="bg1"/>
                </a:solidFill>
              </a:rPr>
              <a:t>Shubham Sawant</a:t>
            </a:r>
          </a:p>
          <a:p>
            <a:pPr algn="ctr"/>
            <a:r>
              <a:rPr lang="en-US" dirty="0">
                <a:solidFill>
                  <a:schemeClr val="bg1"/>
                </a:solidFill>
              </a:rPr>
              <a:t>Business Analyst &amp; Developer</a:t>
            </a:r>
          </a:p>
          <a:p>
            <a:endParaRPr lang="en-US" dirty="0">
              <a:solidFill>
                <a:schemeClr val="bg1"/>
              </a:solidFill>
            </a:endParaRPr>
          </a:p>
        </p:txBody>
      </p:sp>
      <p:sp>
        <p:nvSpPr>
          <p:cNvPr id="13" name="TextBox 12">
            <a:extLst>
              <a:ext uri="{FF2B5EF4-FFF2-40B4-BE49-F238E27FC236}">
                <a16:creationId xmlns:a16="http://schemas.microsoft.com/office/drawing/2014/main" id="{D6437D74-66F8-67B5-FC3D-529DC39D6020}"/>
              </a:ext>
            </a:extLst>
          </p:cNvPr>
          <p:cNvSpPr txBox="1"/>
          <p:nvPr/>
        </p:nvSpPr>
        <p:spPr>
          <a:xfrm>
            <a:off x="8447147" y="5686425"/>
            <a:ext cx="2944133" cy="923330"/>
          </a:xfrm>
          <a:prstGeom prst="rect">
            <a:avLst/>
          </a:prstGeom>
          <a:noFill/>
        </p:spPr>
        <p:txBody>
          <a:bodyPr wrap="square" rtlCol="0">
            <a:spAutoFit/>
          </a:bodyPr>
          <a:lstStyle/>
          <a:p>
            <a:pPr algn="ctr"/>
            <a:r>
              <a:rPr lang="en-US" dirty="0">
                <a:solidFill>
                  <a:schemeClr val="bg1"/>
                </a:solidFill>
              </a:rPr>
              <a:t>Ravi Kumar </a:t>
            </a:r>
            <a:r>
              <a:rPr lang="en-US" dirty="0" err="1">
                <a:solidFill>
                  <a:schemeClr val="bg1"/>
                </a:solidFill>
              </a:rPr>
              <a:t>Dabbada</a:t>
            </a:r>
            <a:endParaRPr lang="en-US" dirty="0">
              <a:solidFill>
                <a:schemeClr val="bg1"/>
              </a:solidFill>
            </a:endParaRPr>
          </a:p>
          <a:p>
            <a:pPr algn="ctr"/>
            <a:r>
              <a:rPr lang="en-US" dirty="0">
                <a:solidFill>
                  <a:schemeClr val="bg1"/>
                </a:solidFill>
              </a:rPr>
              <a:t>Database Administrator</a:t>
            </a:r>
          </a:p>
          <a:p>
            <a:endParaRPr lang="en-US" dirty="0">
              <a:solidFill>
                <a:schemeClr val="bg1"/>
              </a:solidFill>
            </a:endParaRPr>
          </a:p>
        </p:txBody>
      </p:sp>
    </p:spTree>
    <p:extLst>
      <p:ext uri="{BB962C8B-B14F-4D97-AF65-F5344CB8AC3E}">
        <p14:creationId xmlns:p14="http://schemas.microsoft.com/office/powerpoint/2010/main" val="70787856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6BEA907F-B8CB-9DF7-2980-240D75ADAAEE}"/>
              </a:ext>
            </a:extLst>
          </p:cNvPr>
          <p:cNvPicPr>
            <a:picLocks noGrp="1" noChangeAspect="1"/>
          </p:cNvPicPr>
          <p:nvPr>
            <p:ph idx="1"/>
          </p:nvPr>
        </p:nvPicPr>
        <p:blipFill rotWithShape="1">
          <a:blip r:embed="rId2"/>
          <a:srcRect l="2222" r="1" b="1"/>
          <a:stretch/>
        </p:blipFill>
        <p:spPr>
          <a:xfrm>
            <a:off x="20" y="10"/>
            <a:ext cx="12191980" cy="6857990"/>
          </a:xfrm>
          <a:prstGeom prst="rect">
            <a:avLst/>
          </a:prstGeom>
        </p:spPr>
      </p:pic>
      <p:sp>
        <p:nvSpPr>
          <p:cNvPr id="7"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95800-1CB1-EFF4-C2EC-67FA77E04269}"/>
              </a:ext>
            </a:extLst>
          </p:cNvPr>
          <p:cNvSpPr>
            <a:spLocks noGrp="1"/>
          </p:cNvSpPr>
          <p:nvPr>
            <p:ph type="title"/>
          </p:nvPr>
        </p:nvSpPr>
        <p:spPr>
          <a:xfrm>
            <a:off x="490537" y="5477210"/>
            <a:ext cx="11210925" cy="819320"/>
          </a:xfrm>
          <a:solidFill>
            <a:schemeClr val="accent1">
              <a:lumMod val="60000"/>
              <a:lumOff val="40000"/>
            </a:schemeClr>
          </a:solidFill>
          <a:effectLst>
            <a:softEdge rad="63500"/>
          </a:effectLst>
        </p:spPr>
        <p:txBody>
          <a:bodyPr vert="horz" lIns="91440" tIns="45720" rIns="91440" bIns="45720" rtlCol="0" anchor="ctr">
            <a:normAutofit/>
          </a:bodyPr>
          <a:lstStyle/>
          <a:p>
            <a:pPr algn="ctr"/>
            <a:r>
              <a:rPr lang="en-US" sz="3600" b="1" dirty="0">
                <a:solidFill>
                  <a:schemeClr val="tx1">
                    <a:lumMod val="85000"/>
                    <a:lumOff val="15000"/>
                  </a:schemeClr>
                </a:solidFill>
              </a:rPr>
              <a:t>Booking Page</a:t>
            </a:r>
          </a:p>
        </p:txBody>
      </p:sp>
      <p:cxnSp>
        <p:nvCxnSpPr>
          <p:cNvPr id="8"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4643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C3EED0-B70D-6F09-5702-ED7E9E7438B9}"/>
              </a:ext>
            </a:extLst>
          </p:cNvPr>
          <p:cNvSpPr/>
          <p:nvPr/>
        </p:nvSpPr>
        <p:spPr>
          <a:xfrm>
            <a:off x="0" y="0"/>
            <a:ext cx="2068829"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30567-91C2-E3F1-CAFA-6D81C94870B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b="1" kern="1200" dirty="0">
                <a:solidFill>
                  <a:schemeClr val="bg1"/>
                </a:solidFill>
                <a:latin typeface="+mj-lt"/>
                <a:ea typeface="+mj-ea"/>
                <a:cs typeface="+mj-cs"/>
              </a:rPr>
              <a:t>Cancel Booking</a:t>
            </a:r>
          </a:p>
        </p:txBody>
      </p:sp>
      <p:pic>
        <p:nvPicPr>
          <p:cNvPr id="5" name="Content Placeholder 4">
            <a:extLst>
              <a:ext uri="{FF2B5EF4-FFF2-40B4-BE49-F238E27FC236}">
                <a16:creationId xmlns:a16="http://schemas.microsoft.com/office/drawing/2014/main" id="{63846913-0797-A2A3-7E73-61D69FC2171A}"/>
              </a:ext>
            </a:extLst>
          </p:cNvPr>
          <p:cNvPicPr>
            <a:picLocks noGrp="1" noChangeAspect="1"/>
          </p:cNvPicPr>
          <p:nvPr>
            <p:ph idx="1"/>
          </p:nvPr>
        </p:nvPicPr>
        <p:blipFill>
          <a:blip r:embed="rId3"/>
          <a:stretch>
            <a:fillRect/>
          </a:stretch>
        </p:blipFill>
        <p:spPr>
          <a:xfrm>
            <a:off x="3533406" y="1120140"/>
            <a:ext cx="8388084" cy="4718298"/>
          </a:xfrm>
          <a:prstGeom prst="rect">
            <a:avLst/>
          </a:prstGeom>
        </p:spPr>
      </p:pic>
    </p:spTree>
    <p:extLst>
      <p:ext uri="{BB962C8B-B14F-4D97-AF65-F5344CB8AC3E}">
        <p14:creationId xmlns:p14="http://schemas.microsoft.com/office/powerpoint/2010/main" val="37964954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3E5C6-6E9A-99BE-7E7B-A9C54D4F59C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Navigation Bar</a:t>
            </a:r>
          </a:p>
        </p:txBody>
      </p:sp>
      <p:pic>
        <p:nvPicPr>
          <p:cNvPr id="5" name="Content Placeholder 4">
            <a:extLst>
              <a:ext uri="{FF2B5EF4-FFF2-40B4-BE49-F238E27FC236}">
                <a16:creationId xmlns:a16="http://schemas.microsoft.com/office/drawing/2014/main" id="{CEA5913B-FF0B-60C9-7E92-55DE28B45E0F}"/>
              </a:ext>
            </a:extLst>
          </p:cNvPr>
          <p:cNvPicPr>
            <a:picLocks noGrp="1" noChangeAspect="1"/>
          </p:cNvPicPr>
          <p:nvPr>
            <p:ph idx="1"/>
          </p:nvPr>
        </p:nvPicPr>
        <p:blipFill rotWithShape="1">
          <a:blip r:embed="rId2"/>
          <a:srcRect t="2174"/>
          <a:stretch/>
        </p:blipFill>
        <p:spPr>
          <a:xfrm>
            <a:off x="1767134" y="1524509"/>
            <a:ext cx="9057076" cy="5094604"/>
          </a:xfrm>
          <a:prstGeom prst="rect">
            <a:avLst/>
          </a:prstGeom>
        </p:spPr>
      </p:pic>
    </p:spTree>
    <p:extLst>
      <p:ext uri="{BB962C8B-B14F-4D97-AF65-F5344CB8AC3E}">
        <p14:creationId xmlns:p14="http://schemas.microsoft.com/office/powerpoint/2010/main" val="14773110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5B2836-6305-D281-101B-1EF7AA002648}"/>
              </a:ext>
            </a:extLst>
          </p:cNvPr>
          <p:cNvSpPr/>
          <p:nvPr/>
        </p:nvSpPr>
        <p:spPr>
          <a:xfrm>
            <a:off x="1" y="0"/>
            <a:ext cx="2034540"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2A22E-2F65-01AD-3524-629884EC9DB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b="1" kern="1200" dirty="0">
                <a:solidFill>
                  <a:schemeClr val="bg1"/>
                </a:solidFill>
                <a:latin typeface="+mj-lt"/>
                <a:ea typeface="+mj-ea"/>
                <a:cs typeface="+mj-cs"/>
              </a:rPr>
              <a:t>Booking Page</a:t>
            </a:r>
          </a:p>
        </p:txBody>
      </p:sp>
      <p:pic>
        <p:nvPicPr>
          <p:cNvPr id="5" name="Content Placeholder 4">
            <a:extLst>
              <a:ext uri="{FF2B5EF4-FFF2-40B4-BE49-F238E27FC236}">
                <a16:creationId xmlns:a16="http://schemas.microsoft.com/office/drawing/2014/main" id="{B63FB61A-A2F4-83B8-679E-13133F89290F}"/>
              </a:ext>
            </a:extLst>
          </p:cNvPr>
          <p:cNvPicPr>
            <a:picLocks noGrp="1" noChangeAspect="1"/>
          </p:cNvPicPr>
          <p:nvPr>
            <p:ph idx="1"/>
          </p:nvPr>
        </p:nvPicPr>
        <p:blipFill>
          <a:blip r:embed="rId3"/>
          <a:stretch>
            <a:fillRect/>
          </a:stretch>
        </p:blipFill>
        <p:spPr>
          <a:xfrm>
            <a:off x="3577590" y="1130201"/>
            <a:ext cx="8283959" cy="4597598"/>
          </a:xfrm>
          <a:prstGeom prst="rect">
            <a:avLst/>
          </a:prstGeom>
        </p:spPr>
      </p:pic>
    </p:spTree>
    <p:extLst>
      <p:ext uri="{BB962C8B-B14F-4D97-AF65-F5344CB8AC3E}">
        <p14:creationId xmlns:p14="http://schemas.microsoft.com/office/powerpoint/2010/main" val="10519125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rgbClr val="507BC8"/>
            </a:gs>
            <a:gs pos="83000">
              <a:srgbClr val="507BC8"/>
            </a:gs>
            <a:gs pos="100000">
              <a:srgbClr val="507BC8"/>
            </a:gs>
          </a:gsLst>
          <a:lin ang="54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3E1F6-4FC0-493D-EC71-A5222B0E19F0}"/>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b="1" kern="1200" dirty="0">
                <a:solidFill>
                  <a:schemeClr val="tx1"/>
                </a:solidFill>
                <a:latin typeface="+mj-lt"/>
                <a:ea typeface="+mj-ea"/>
                <a:cs typeface="+mj-cs"/>
              </a:rPr>
              <a:t>Slides for API</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13E43F1F-709B-B23D-782B-A570D51C923E}"/>
              </a:ext>
            </a:extLst>
          </p:cNvPr>
          <p:cNvPicPr>
            <a:picLocks noGrp="1" noChangeAspect="1"/>
          </p:cNvPicPr>
          <p:nvPr>
            <p:ph idx="1"/>
          </p:nvPr>
        </p:nvPicPr>
        <p:blipFill rotWithShape="1">
          <a:blip r:embed="rId2"/>
          <a:srcRect l="3784" r="1" b="1"/>
          <a:stretch/>
        </p:blipFill>
        <p:spPr>
          <a:xfrm>
            <a:off x="198741" y="2410448"/>
            <a:ext cx="5803323" cy="3890357"/>
          </a:xfrm>
          <a:prstGeom prst="rect">
            <a:avLst/>
          </a:prstGeom>
          <a:noFill/>
        </p:spPr>
      </p:pic>
      <p:pic>
        <p:nvPicPr>
          <p:cNvPr id="5" name="Picture 4" descr="Graphical user interface, application&#10;&#10;Description automatically generated">
            <a:extLst>
              <a:ext uri="{FF2B5EF4-FFF2-40B4-BE49-F238E27FC236}">
                <a16:creationId xmlns:a16="http://schemas.microsoft.com/office/drawing/2014/main" id="{D61FDE29-79C0-5B4E-809D-FFE533A31F46}"/>
              </a:ext>
            </a:extLst>
          </p:cNvPr>
          <p:cNvPicPr>
            <a:picLocks noChangeAspect="1"/>
          </p:cNvPicPr>
          <p:nvPr/>
        </p:nvPicPr>
        <p:blipFill rotWithShape="1">
          <a:blip r:embed="rId3"/>
          <a:srcRect l="350" r="3435" b="1"/>
          <a:stretch/>
        </p:blipFill>
        <p:spPr>
          <a:xfrm>
            <a:off x="6189934" y="2410448"/>
            <a:ext cx="5803323" cy="3890357"/>
          </a:xfrm>
          <a:prstGeom prst="rect">
            <a:avLst/>
          </a:prstGeom>
          <a:noFill/>
        </p:spPr>
      </p:pic>
    </p:spTree>
    <p:extLst>
      <p:ext uri="{BB962C8B-B14F-4D97-AF65-F5344CB8AC3E}">
        <p14:creationId xmlns:p14="http://schemas.microsoft.com/office/powerpoint/2010/main" val="2619289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250"/>
                            </p:stCondLst>
                            <p:childTnLst>
                              <p:par>
                                <p:cTn id="13" presetID="16" presetClass="entr" presetSubtype="21" fill="hold" nodeType="after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person&#10;&#10;Description automatically generated">
            <a:extLst>
              <a:ext uri="{FF2B5EF4-FFF2-40B4-BE49-F238E27FC236}">
                <a16:creationId xmlns:a16="http://schemas.microsoft.com/office/drawing/2014/main" id="{9935637A-7B52-FE9C-57C5-EAAC2017EFCD}"/>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Content Placeholder 2">
            <a:extLst>
              <a:ext uri="{FF2B5EF4-FFF2-40B4-BE49-F238E27FC236}">
                <a16:creationId xmlns:a16="http://schemas.microsoft.com/office/drawing/2014/main" id="{2151F6E2-8B94-B296-7EAE-0A71E4ED45F1}"/>
              </a:ext>
            </a:extLst>
          </p:cNvPr>
          <p:cNvSpPr>
            <a:spLocks noGrp="1"/>
          </p:cNvSpPr>
          <p:nvPr>
            <p:ph idx="1"/>
          </p:nvPr>
        </p:nvSpPr>
        <p:spPr>
          <a:xfrm>
            <a:off x="613954" y="574766"/>
            <a:ext cx="10739846" cy="5602197"/>
          </a:xfrm>
        </p:spPr>
        <p:txBody>
          <a:bodyPr>
            <a:normAutofit/>
          </a:bodyPr>
          <a:lstStyle/>
          <a:p>
            <a:pPr marL="0" indent="0" algn="ctr">
              <a:buNone/>
            </a:pPr>
            <a:endParaRPr lang="en-US" sz="4800" dirty="0"/>
          </a:p>
          <a:p>
            <a:pPr marL="0" indent="0" algn="ctr">
              <a:buNone/>
            </a:pPr>
            <a:r>
              <a:rPr lang="en-US" sz="4800" dirty="0"/>
              <a:t>GitHub Link</a:t>
            </a:r>
          </a:p>
          <a:p>
            <a:pPr marL="0" indent="0" algn="ctr">
              <a:buNone/>
            </a:pPr>
            <a:endParaRPr lang="en-US" sz="4800" dirty="0"/>
          </a:p>
        </p:txBody>
      </p:sp>
      <p:sp>
        <p:nvSpPr>
          <p:cNvPr id="6" name="Content Placeholder 2">
            <a:extLst>
              <a:ext uri="{FF2B5EF4-FFF2-40B4-BE49-F238E27FC236}">
                <a16:creationId xmlns:a16="http://schemas.microsoft.com/office/drawing/2014/main" id="{885BFE89-46CD-A8D2-C0C8-F979460D39F4}"/>
              </a:ext>
            </a:extLst>
          </p:cNvPr>
          <p:cNvSpPr txBox="1">
            <a:spLocks/>
          </p:cNvSpPr>
          <p:nvPr/>
        </p:nvSpPr>
        <p:spPr>
          <a:xfrm>
            <a:off x="2410238" y="2240934"/>
            <a:ext cx="7533565" cy="88994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cap="all" spc="300" dirty="0">
                <a:hlinkClick r:id="rId3">
                  <a:extLst>
                    <a:ext uri="{A12FA001-AC4F-418D-AE19-62706E023703}">
                      <ahyp:hlinkClr xmlns:ahyp="http://schemas.microsoft.com/office/drawing/2018/hyperlinkcolor" val="tx"/>
                    </a:ext>
                  </a:extLst>
                </a:hlinkClick>
              </a:rPr>
              <a:t>Home · ksharma67/</a:t>
            </a:r>
            <a:r>
              <a:rPr lang="en-US" cap="all" spc="300" dirty="0" err="1">
                <a:hlinkClick r:id="rId3">
                  <a:extLst>
                    <a:ext uri="{A12FA001-AC4F-418D-AE19-62706E023703}">
                      <ahyp:hlinkClr xmlns:ahyp="http://schemas.microsoft.com/office/drawing/2018/hyperlinkcolor" val="tx"/>
                    </a:ext>
                  </a:extLst>
                </a:hlinkClick>
              </a:rPr>
              <a:t>EasyWay</a:t>
            </a:r>
            <a:r>
              <a:rPr lang="en-US" cap="all" spc="300" dirty="0">
                <a:hlinkClick r:id="rId3">
                  <a:extLst>
                    <a:ext uri="{A12FA001-AC4F-418D-AE19-62706E023703}">
                      <ahyp:hlinkClr xmlns:ahyp="http://schemas.microsoft.com/office/drawing/2018/hyperlinkcolor" val="tx"/>
                    </a:ext>
                  </a:extLst>
                </a:hlinkClick>
              </a:rPr>
              <a:t> Wiki (github.com)</a:t>
            </a:r>
            <a:endParaRPr lang="en-US" cap="all" spc="300" dirty="0"/>
          </a:p>
        </p:txBody>
      </p:sp>
      <p:sp>
        <p:nvSpPr>
          <p:cNvPr id="7" name="TextBox 6">
            <a:extLst>
              <a:ext uri="{FF2B5EF4-FFF2-40B4-BE49-F238E27FC236}">
                <a16:creationId xmlns:a16="http://schemas.microsoft.com/office/drawing/2014/main" id="{418BBBB2-784E-68F4-BCF0-4FE197D805E8}"/>
              </a:ext>
            </a:extLst>
          </p:cNvPr>
          <p:cNvSpPr txBox="1"/>
          <p:nvPr/>
        </p:nvSpPr>
        <p:spPr>
          <a:xfrm>
            <a:off x="3514437" y="3916374"/>
            <a:ext cx="5163121" cy="769441"/>
          </a:xfrm>
          <a:prstGeom prst="rect">
            <a:avLst/>
          </a:prstGeom>
          <a:noFill/>
        </p:spPr>
        <p:txBody>
          <a:bodyPr wrap="square" rtlCol="0">
            <a:spAutoFit/>
          </a:bodyPr>
          <a:lstStyle/>
          <a:p>
            <a:r>
              <a:rPr lang="en-US" sz="4400" dirty="0"/>
              <a:t>Technical Paper Link</a:t>
            </a:r>
          </a:p>
        </p:txBody>
      </p:sp>
      <p:sp>
        <p:nvSpPr>
          <p:cNvPr id="8" name="TextBox 7">
            <a:extLst>
              <a:ext uri="{FF2B5EF4-FFF2-40B4-BE49-F238E27FC236}">
                <a16:creationId xmlns:a16="http://schemas.microsoft.com/office/drawing/2014/main" id="{0284526E-FBFA-1B85-59AA-A5E07D5FB15B}"/>
              </a:ext>
            </a:extLst>
          </p:cNvPr>
          <p:cNvSpPr txBox="1"/>
          <p:nvPr/>
        </p:nvSpPr>
        <p:spPr>
          <a:xfrm>
            <a:off x="3185536" y="4685815"/>
            <a:ext cx="5492022" cy="400110"/>
          </a:xfrm>
          <a:prstGeom prst="rect">
            <a:avLst/>
          </a:prstGeom>
          <a:noFill/>
        </p:spPr>
        <p:txBody>
          <a:bodyPr wrap="square" rtlCol="0">
            <a:spAutoFit/>
          </a:bodyPr>
          <a:lstStyle/>
          <a:p>
            <a:pPr algn="ctr"/>
            <a:r>
              <a:rPr lang="en-US" sz="2000" dirty="0">
                <a:hlinkClick r:id="rId4">
                  <a:extLst>
                    <a:ext uri="{A12FA001-AC4F-418D-AE19-62706E023703}">
                      <ahyp:hlinkClr xmlns:ahyp="http://schemas.microsoft.com/office/drawing/2018/hyperlinkcolor" val="tx"/>
                    </a:ext>
                  </a:extLst>
                </a:hlinkClick>
              </a:rPr>
              <a:t>EASYWAY TECHNICAL PAPER (GITHUB.COM)</a:t>
            </a:r>
            <a:endParaRPr lang="en-US" sz="2000" dirty="0"/>
          </a:p>
        </p:txBody>
      </p:sp>
    </p:spTree>
    <p:extLst>
      <p:ext uri="{BB962C8B-B14F-4D97-AF65-F5344CB8AC3E}">
        <p14:creationId xmlns:p14="http://schemas.microsoft.com/office/powerpoint/2010/main" val="127710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750"/>
                            </p:stCondLst>
                            <p:childTnLst>
                              <p:par>
                                <p:cTn id="9" presetID="1" presetClass="entr" presetSubtype="0" fill="hold" grpId="0" nodeType="after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par>
                          <p:cTn id="11" fill="hold">
                            <p:stCondLst>
                              <p:cond delay="1250"/>
                            </p:stCondLst>
                            <p:childTnLst>
                              <p:par>
                                <p:cTn id="12" presetID="2" presetClass="entr" presetSubtype="4"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par>
                          <p:cTn id="16" fill="hold">
                            <p:stCondLst>
                              <p:cond delay="2250"/>
                            </p:stCondLst>
                            <p:childTnLst>
                              <p:par>
                                <p:cTn id="17" presetID="1" presetClass="entr" presetSubtype="0" fill="hold" grpId="0" nodeType="afterEffect">
                                  <p:stCondLst>
                                    <p:cond delay="50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graphical user interface&#10;&#10;Description automatically generated">
            <a:extLst>
              <a:ext uri="{FF2B5EF4-FFF2-40B4-BE49-F238E27FC236}">
                <a16:creationId xmlns:a16="http://schemas.microsoft.com/office/drawing/2014/main" id="{06F383C2-2BF8-E9B8-7B9F-424041ECAE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924" b="2660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B3C1F-EDF9-2F83-B825-C805C1B7D610}"/>
              </a:ext>
            </a:extLst>
          </p:cNvPr>
          <p:cNvSpPr>
            <a:spLocks noGrp="1"/>
          </p:cNvSpPr>
          <p:nvPr>
            <p:ph type="title"/>
          </p:nvPr>
        </p:nvSpPr>
        <p:spPr>
          <a:xfrm>
            <a:off x="4143737" y="687074"/>
            <a:ext cx="7824486" cy="744836"/>
          </a:xfrm>
        </p:spPr>
        <p:txBody>
          <a:bodyPr vert="horz" lIns="91440" tIns="45720" rIns="91440" bIns="45720" rtlCol="0" anchor="ctr">
            <a:noAutofit/>
          </a:bodyPr>
          <a:lstStyle/>
          <a:p>
            <a:pPr algn="ctr"/>
            <a:r>
              <a:rPr lang="en-US" sz="4800" b="1" dirty="0">
                <a:solidFill>
                  <a:schemeClr val="tx1">
                    <a:lumMod val="85000"/>
                    <a:lumOff val="15000"/>
                  </a:schemeClr>
                </a:solidFill>
              </a:rPr>
              <a:t>Live Application Demo</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983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1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E782-DF5E-38AC-CDFA-624EEA0FB402}"/>
              </a:ext>
            </a:extLst>
          </p:cNvPr>
          <p:cNvSpPr>
            <a:spLocks noGrp="1"/>
          </p:cNvSpPr>
          <p:nvPr>
            <p:ph type="title"/>
          </p:nvPr>
        </p:nvSpPr>
        <p:spPr/>
        <p:txBody>
          <a:bodyPr/>
          <a:lstStyle/>
          <a:p>
            <a:pPr algn="ctr"/>
            <a:r>
              <a:rPr lang="en-US" b="1" dirty="0"/>
              <a:t>Live Application Demo</a:t>
            </a:r>
          </a:p>
        </p:txBody>
      </p:sp>
      <p:pic>
        <p:nvPicPr>
          <p:cNvPr id="4" name="Easyway">
            <a:hlinkClick r:id="" action="ppaction://media"/>
            <a:extLst>
              <a:ext uri="{FF2B5EF4-FFF2-40B4-BE49-F238E27FC236}">
                <a16:creationId xmlns:a16="http://schemas.microsoft.com/office/drawing/2014/main" id="{58BEEA4A-7000-F79A-2AF4-DC5002163D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4300" cy="4351338"/>
          </a:xfrm>
        </p:spPr>
      </p:pic>
    </p:spTree>
    <p:extLst>
      <p:ext uri="{BB962C8B-B14F-4D97-AF65-F5344CB8AC3E}">
        <p14:creationId xmlns:p14="http://schemas.microsoft.com/office/powerpoint/2010/main" val="16592740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8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24BCF0D5-6691-D1CF-8DA7-7349F527492C}"/>
              </a:ext>
            </a:extLst>
          </p:cNvPr>
          <p:cNvPicPr>
            <a:picLocks noChangeAspect="1"/>
          </p:cNvPicPr>
          <p:nvPr/>
        </p:nvPicPr>
        <p:blipFill rotWithShape="1">
          <a:blip r:embed="rId2">
            <a:extLst>
              <a:ext uri="{28A0092B-C50C-407E-A947-70E740481C1C}">
                <a14:useLocalDpi xmlns:a14="http://schemas.microsoft.com/office/drawing/2010/main" val="0"/>
              </a:ext>
            </a:extLst>
          </a:blip>
          <a:srcRect t="23494" b="7712"/>
          <a:stretch/>
        </p:blipFill>
        <p:spPr>
          <a:xfrm>
            <a:off x="20" y="1282"/>
            <a:ext cx="12191980" cy="6856718"/>
          </a:xfrm>
          <a:prstGeom prst="rect">
            <a:avLst/>
          </a:prstGeom>
        </p:spPr>
      </p:pic>
      <p:sp>
        <p:nvSpPr>
          <p:cNvPr id="10" name="TextBox 9">
            <a:extLst>
              <a:ext uri="{FF2B5EF4-FFF2-40B4-BE49-F238E27FC236}">
                <a16:creationId xmlns:a16="http://schemas.microsoft.com/office/drawing/2014/main" id="{4E2B10A7-E051-0B9F-B1CE-C87FA731AB01}"/>
              </a:ext>
            </a:extLst>
          </p:cNvPr>
          <p:cNvSpPr txBox="1"/>
          <p:nvPr/>
        </p:nvSpPr>
        <p:spPr>
          <a:xfrm>
            <a:off x="300942" y="289367"/>
            <a:ext cx="4699321" cy="1015663"/>
          </a:xfrm>
          <a:prstGeom prst="rect">
            <a:avLst/>
          </a:prstGeom>
          <a:noFill/>
        </p:spPr>
        <p:txBody>
          <a:bodyPr wrap="square" rtlCol="0">
            <a:spAutoFit/>
          </a:bodyPr>
          <a:lstStyle/>
          <a:p>
            <a:pPr algn="ctr"/>
            <a:r>
              <a:rPr lang="en-US" sz="6000" b="1" dirty="0"/>
              <a:t>Thank You</a:t>
            </a:r>
          </a:p>
        </p:txBody>
      </p:sp>
    </p:spTree>
    <p:extLst>
      <p:ext uri="{BB962C8B-B14F-4D97-AF65-F5344CB8AC3E}">
        <p14:creationId xmlns:p14="http://schemas.microsoft.com/office/powerpoint/2010/main" val="27496589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5000"/>
                <a:lumOff val="95000"/>
              </a:schemeClr>
            </a:gs>
            <a:gs pos="67000">
              <a:srgbClr val="507BC8"/>
            </a:gs>
            <a:gs pos="85000">
              <a:srgbClr val="507BC8"/>
            </a:gs>
            <a:gs pos="100000">
              <a:srgbClr val="002060"/>
            </a:gs>
          </a:gsLst>
          <a:lin ang="81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88EFF-8B0D-B4EB-E0CA-2D3282652B1B}"/>
              </a:ext>
            </a:extLst>
          </p:cNvPr>
          <p:cNvSpPr>
            <a:spLocks noGrp="1"/>
          </p:cNvSpPr>
          <p:nvPr>
            <p:ph type="title"/>
          </p:nvPr>
        </p:nvSpPr>
        <p:spPr>
          <a:xfrm>
            <a:off x="966743" y="462282"/>
            <a:ext cx="10621877" cy="1064277"/>
          </a:xfrm>
        </p:spPr>
        <p:txBody>
          <a:bodyPr/>
          <a:lstStyle/>
          <a:p>
            <a:pPr algn="ctr"/>
            <a:r>
              <a:rPr lang="en-US" b="1" dirty="0"/>
              <a:t>Team Member Roles</a:t>
            </a:r>
          </a:p>
        </p:txBody>
      </p:sp>
      <p:pic>
        <p:nvPicPr>
          <p:cNvPr id="7" name="Content Placeholder 6">
            <a:extLst>
              <a:ext uri="{FF2B5EF4-FFF2-40B4-BE49-F238E27FC236}">
                <a16:creationId xmlns:a16="http://schemas.microsoft.com/office/drawing/2014/main" id="{91F7176E-B4EE-82DF-EFE8-E097023F62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148659" y="1745080"/>
            <a:ext cx="2814637" cy="3752849"/>
          </a:xfrm>
        </p:spPr>
      </p:pic>
      <p:pic>
        <p:nvPicPr>
          <p:cNvPr id="8" name="Content Placeholder 6">
            <a:extLst>
              <a:ext uri="{FF2B5EF4-FFF2-40B4-BE49-F238E27FC236}">
                <a16:creationId xmlns:a16="http://schemas.microsoft.com/office/drawing/2014/main" id="{33E59BC6-F0F7-466C-9C35-CD3848DDAC31}"/>
              </a:ext>
            </a:extLst>
          </p:cNvPr>
          <p:cNvPicPr>
            <a:picLocks noChangeAspect="1"/>
          </p:cNvPicPr>
          <p:nvPr/>
        </p:nvPicPr>
        <p:blipFill rotWithShape="1">
          <a:blip r:embed="rId3">
            <a:extLst>
              <a:ext uri="{28A0092B-C50C-407E-A947-70E740481C1C}">
                <a14:useLocalDpi xmlns:a14="http://schemas.microsoft.com/office/drawing/2010/main" val="0"/>
              </a:ext>
            </a:extLst>
          </a:blip>
          <a:srcRect l="28893" t="31718" r="2787" b="30"/>
          <a:stretch/>
        </p:blipFill>
        <p:spPr>
          <a:xfrm>
            <a:off x="4797045" y="1731972"/>
            <a:ext cx="2814637" cy="3749040"/>
          </a:xfrm>
          <a:prstGeom prst="rect">
            <a:avLst/>
          </a:prstGeom>
        </p:spPr>
      </p:pic>
      <p:pic>
        <p:nvPicPr>
          <p:cNvPr id="10" name="Picture 9">
            <a:extLst>
              <a:ext uri="{FF2B5EF4-FFF2-40B4-BE49-F238E27FC236}">
                <a16:creationId xmlns:a16="http://schemas.microsoft.com/office/drawing/2014/main" id="{CE003199-B8B3-A6DE-F228-BE3DF16EC90E}"/>
              </a:ext>
            </a:extLst>
          </p:cNvPr>
          <p:cNvPicPr>
            <a:picLocks noChangeAspect="1"/>
          </p:cNvPicPr>
          <p:nvPr/>
        </p:nvPicPr>
        <p:blipFill rotWithShape="1">
          <a:blip r:embed="rId4">
            <a:extLst>
              <a:ext uri="{28A0092B-C50C-407E-A947-70E740481C1C}">
                <a14:useLocalDpi xmlns:a14="http://schemas.microsoft.com/office/drawing/2010/main" val="0"/>
              </a:ext>
            </a:extLst>
          </a:blip>
          <a:srcRect r="10633"/>
          <a:stretch/>
        </p:blipFill>
        <p:spPr>
          <a:xfrm>
            <a:off x="8316519" y="1748889"/>
            <a:ext cx="3272101" cy="3749040"/>
          </a:xfrm>
          <a:prstGeom prst="rect">
            <a:avLst/>
          </a:prstGeom>
        </p:spPr>
      </p:pic>
      <p:sp>
        <p:nvSpPr>
          <p:cNvPr id="11" name="TextBox 10">
            <a:extLst>
              <a:ext uri="{FF2B5EF4-FFF2-40B4-BE49-F238E27FC236}">
                <a16:creationId xmlns:a16="http://schemas.microsoft.com/office/drawing/2014/main" id="{8488FB3F-D664-714C-5C87-EE7EF2B36943}"/>
              </a:ext>
            </a:extLst>
          </p:cNvPr>
          <p:cNvSpPr txBox="1"/>
          <p:nvPr/>
        </p:nvSpPr>
        <p:spPr>
          <a:xfrm>
            <a:off x="1148659" y="5686425"/>
            <a:ext cx="2814637" cy="646331"/>
          </a:xfrm>
          <a:prstGeom prst="rect">
            <a:avLst/>
          </a:prstGeom>
          <a:noFill/>
        </p:spPr>
        <p:txBody>
          <a:bodyPr wrap="square" rtlCol="0">
            <a:spAutoFit/>
          </a:bodyPr>
          <a:lstStyle/>
          <a:p>
            <a:pPr algn="ctr"/>
            <a:r>
              <a:rPr lang="en-US" dirty="0">
                <a:solidFill>
                  <a:schemeClr val="bg1"/>
                </a:solidFill>
              </a:rPr>
              <a:t>Vidisha Vijay Sawant</a:t>
            </a:r>
          </a:p>
          <a:p>
            <a:pPr algn="ctr"/>
            <a:r>
              <a:rPr lang="en-US" dirty="0">
                <a:solidFill>
                  <a:schemeClr val="bg1"/>
                </a:solidFill>
              </a:rPr>
              <a:t>Developer</a:t>
            </a:r>
          </a:p>
        </p:txBody>
      </p:sp>
      <p:sp>
        <p:nvSpPr>
          <p:cNvPr id="12" name="TextBox 11">
            <a:extLst>
              <a:ext uri="{FF2B5EF4-FFF2-40B4-BE49-F238E27FC236}">
                <a16:creationId xmlns:a16="http://schemas.microsoft.com/office/drawing/2014/main" id="{DE337085-26EC-26EA-2781-BB7533826773}"/>
              </a:ext>
            </a:extLst>
          </p:cNvPr>
          <p:cNvSpPr txBox="1"/>
          <p:nvPr/>
        </p:nvSpPr>
        <p:spPr>
          <a:xfrm>
            <a:off x="4797045" y="5716451"/>
            <a:ext cx="2816352" cy="646331"/>
          </a:xfrm>
          <a:prstGeom prst="rect">
            <a:avLst/>
          </a:prstGeom>
          <a:noFill/>
        </p:spPr>
        <p:txBody>
          <a:bodyPr wrap="square" rtlCol="0">
            <a:spAutoFit/>
          </a:bodyPr>
          <a:lstStyle/>
          <a:p>
            <a:pPr algn="ctr"/>
            <a:r>
              <a:rPr lang="en-US" dirty="0" err="1">
                <a:solidFill>
                  <a:schemeClr val="bg1"/>
                </a:solidFill>
              </a:rPr>
              <a:t>Kshitij</a:t>
            </a:r>
            <a:r>
              <a:rPr lang="en-US" dirty="0">
                <a:solidFill>
                  <a:schemeClr val="bg1"/>
                </a:solidFill>
              </a:rPr>
              <a:t> Sharma</a:t>
            </a:r>
          </a:p>
          <a:p>
            <a:pPr algn="ctr"/>
            <a:r>
              <a:rPr lang="en-US" dirty="0">
                <a:solidFill>
                  <a:schemeClr val="bg1"/>
                </a:solidFill>
              </a:rPr>
              <a:t>Developer</a:t>
            </a:r>
          </a:p>
        </p:txBody>
      </p:sp>
      <p:sp>
        <p:nvSpPr>
          <p:cNvPr id="13" name="TextBox 12">
            <a:extLst>
              <a:ext uri="{FF2B5EF4-FFF2-40B4-BE49-F238E27FC236}">
                <a16:creationId xmlns:a16="http://schemas.microsoft.com/office/drawing/2014/main" id="{D6437D74-66F8-67B5-FC3D-529DC39D6020}"/>
              </a:ext>
            </a:extLst>
          </p:cNvPr>
          <p:cNvSpPr txBox="1"/>
          <p:nvPr/>
        </p:nvSpPr>
        <p:spPr>
          <a:xfrm>
            <a:off x="8447147" y="5686425"/>
            <a:ext cx="2944133" cy="646331"/>
          </a:xfrm>
          <a:prstGeom prst="rect">
            <a:avLst/>
          </a:prstGeom>
          <a:noFill/>
        </p:spPr>
        <p:txBody>
          <a:bodyPr wrap="square" rtlCol="0">
            <a:spAutoFit/>
          </a:bodyPr>
          <a:lstStyle/>
          <a:p>
            <a:pPr algn="ctr"/>
            <a:r>
              <a:rPr lang="en-US" dirty="0" err="1">
                <a:solidFill>
                  <a:schemeClr val="bg1"/>
                </a:solidFill>
              </a:rPr>
              <a:t>Femina</a:t>
            </a:r>
            <a:r>
              <a:rPr lang="en-US" dirty="0">
                <a:solidFill>
                  <a:schemeClr val="bg1"/>
                </a:solidFill>
              </a:rPr>
              <a:t> </a:t>
            </a:r>
            <a:r>
              <a:rPr lang="en-US" dirty="0" err="1">
                <a:solidFill>
                  <a:schemeClr val="bg1"/>
                </a:solidFill>
              </a:rPr>
              <a:t>Baldha</a:t>
            </a:r>
            <a:endParaRPr lang="en-US" dirty="0">
              <a:solidFill>
                <a:schemeClr val="bg1"/>
              </a:solidFill>
            </a:endParaRPr>
          </a:p>
          <a:p>
            <a:pPr algn="ctr"/>
            <a:r>
              <a:rPr lang="en-US" dirty="0">
                <a:solidFill>
                  <a:schemeClr val="bg1"/>
                </a:solidFill>
              </a:rPr>
              <a:t>Developer</a:t>
            </a:r>
          </a:p>
        </p:txBody>
      </p:sp>
    </p:spTree>
    <p:extLst>
      <p:ext uri="{BB962C8B-B14F-4D97-AF65-F5344CB8AC3E}">
        <p14:creationId xmlns:p14="http://schemas.microsoft.com/office/powerpoint/2010/main" val="128635963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F9E1-A301-1924-AC1F-B62CC7BBEF5B}"/>
              </a:ext>
            </a:extLst>
          </p:cNvPr>
          <p:cNvSpPr>
            <a:spLocks noGrp="1"/>
          </p:cNvSpPr>
          <p:nvPr>
            <p:ph type="title"/>
          </p:nvPr>
        </p:nvSpPr>
        <p:spPr>
          <a:xfrm>
            <a:off x="643467" y="321734"/>
            <a:ext cx="10905066" cy="1135737"/>
          </a:xfrm>
        </p:spPr>
        <p:txBody>
          <a:bodyPr>
            <a:normAutofit/>
          </a:bodyPr>
          <a:lstStyle/>
          <a:p>
            <a:pPr algn="ctr"/>
            <a:r>
              <a:rPr lang="en-US" sz="3600" b="1" dirty="0"/>
              <a:t>Problem Statement</a:t>
            </a:r>
          </a:p>
        </p:txBody>
      </p:sp>
      <p:sp>
        <p:nvSpPr>
          <p:cNvPr id="3" name="Content Placeholder 2">
            <a:extLst>
              <a:ext uri="{FF2B5EF4-FFF2-40B4-BE49-F238E27FC236}">
                <a16:creationId xmlns:a16="http://schemas.microsoft.com/office/drawing/2014/main" id="{2F34FAA6-EF36-D01E-92D2-63C6C1E6BD50}"/>
              </a:ext>
            </a:extLst>
          </p:cNvPr>
          <p:cNvSpPr>
            <a:spLocks noGrp="1"/>
          </p:cNvSpPr>
          <p:nvPr>
            <p:ph idx="1"/>
          </p:nvPr>
        </p:nvSpPr>
        <p:spPr>
          <a:xfrm>
            <a:off x="643466" y="1457471"/>
            <a:ext cx="5174403" cy="4719492"/>
          </a:xfrm>
        </p:spPr>
        <p:txBody>
          <a:bodyPr>
            <a:normAutofit lnSpcReduction="10000"/>
          </a:bodyPr>
          <a:lstStyle/>
          <a:p>
            <a:pPr marL="0" indent="0">
              <a:buNone/>
            </a:pPr>
            <a:r>
              <a:rPr lang="en-US" sz="1800" dirty="0"/>
              <a:t>Home services are an age-old concept. The “old way” of availing local home services was for servicemen (“handymen”) to market themselves through word of mouth, and then to use listing services such as Yelp. Local home services are inherently disorganized, with individuals usually running business operations. Services range from carpentry, plumbing, beauty, laundry, and so on. Think of anything you need in your home, that can’t be solved by buying a product. That is likely going to be solved by home services.</a:t>
            </a:r>
          </a:p>
          <a:p>
            <a:pPr marL="0" indent="0">
              <a:buNone/>
            </a:pPr>
            <a:r>
              <a:rPr lang="en-US" sz="1800" dirty="0"/>
              <a:t>The trouble is, home services are not a commodity.</a:t>
            </a:r>
          </a:p>
          <a:p>
            <a:pPr marL="0" indent="0">
              <a:buNone/>
            </a:pPr>
            <a:r>
              <a:rPr lang="en-US" sz="1800" dirty="0"/>
              <a:t>The core reason why people continued to rely on word of mouth after bad experiences, was because it was impossible to tell what you were getting into, even for something as “basic” as plumbing. How do you know the carpenter is good, or the plumber will do a good job? Sure, the industry is ripe for disruption, but how would it get disrupted?</a:t>
            </a:r>
          </a:p>
          <a:p>
            <a:pPr marL="0" indent="0">
              <a:buNone/>
            </a:pPr>
            <a:endParaRPr lang="en-US" sz="1600" dirty="0"/>
          </a:p>
          <a:p>
            <a:endParaRPr lang="en-US" sz="1600" dirty="0"/>
          </a:p>
          <a:p>
            <a:pPr marL="0" indent="0">
              <a:buNone/>
            </a:pPr>
            <a:endParaRPr lang="en-US" sz="1600" dirty="0"/>
          </a:p>
        </p:txBody>
      </p:sp>
      <p:pic>
        <p:nvPicPr>
          <p:cNvPr id="5" name="Picture 4" descr="Diagram&#10;&#10;Description automatically generated">
            <a:extLst>
              <a:ext uri="{FF2B5EF4-FFF2-40B4-BE49-F238E27FC236}">
                <a16:creationId xmlns:a16="http://schemas.microsoft.com/office/drawing/2014/main" id="{B53AB943-DD35-4893-C5E1-92374B2DD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918" y="1294817"/>
            <a:ext cx="5890682" cy="4236550"/>
          </a:xfrm>
          <a:prstGeom prst="rect">
            <a:avLst/>
          </a:prstGeom>
        </p:spPr>
      </p:pic>
    </p:spTree>
    <p:extLst>
      <p:ext uri="{BB962C8B-B14F-4D97-AF65-F5344CB8AC3E}">
        <p14:creationId xmlns:p14="http://schemas.microsoft.com/office/powerpoint/2010/main" val="374226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10;&#10;Description automatically generated with low confidence">
            <a:extLst>
              <a:ext uri="{FF2B5EF4-FFF2-40B4-BE49-F238E27FC236}">
                <a16:creationId xmlns:a16="http://schemas.microsoft.com/office/drawing/2014/main" id="{6FFADBB7-5892-0905-A2E0-0EEFF8054D00}"/>
              </a:ext>
            </a:extLst>
          </p:cNvPr>
          <p:cNvPicPr>
            <a:picLocks noChangeAspect="1"/>
          </p:cNvPicPr>
          <p:nvPr/>
        </p:nvPicPr>
        <p:blipFill rotWithShape="1">
          <a:blip r:embed="rId2">
            <a:extLst>
              <a:ext uri="{28A0092B-C50C-407E-A947-70E740481C1C}">
                <a14:useLocalDpi xmlns:a14="http://schemas.microsoft.com/office/drawing/2010/main" val="0"/>
              </a:ext>
            </a:extLst>
          </a:blip>
          <a:srcRect t="6486" r="13535" b="2604"/>
          <a:stretch/>
        </p:blipFill>
        <p:spPr>
          <a:xfrm>
            <a:off x="20" y="10"/>
            <a:ext cx="12191980" cy="6857990"/>
          </a:xfrm>
          <a:prstGeom prst="rect">
            <a:avLst/>
          </a:prstGeom>
        </p:spPr>
      </p:pic>
      <p:sp>
        <p:nvSpPr>
          <p:cNvPr id="8"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EC10B-953D-3E31-4BED-1B3353BFF22E}"/>
              </a:ext>
            </a:extLst>
          </p:cNvPr>
          <p:cNvSpPr>
            <a:spLocks noGrp="1"/>
          </p:cNvSpPr>
          <p:nvPr>
            <p:ph type="title"/>
          </p:nvPr>
        </p:nvSpPr>
        <p:spPr>
          <a:xfrm>
            <a:off x="594804" y="640263"/>
            <a:ext cx="6619811" cy="1344975"/>
          </a:xfrm>
        </p:spPr>
        <p:txBody>
          <a:bodyPr>
            <a:normAutofit/>
          </a:bodyPr>
          <a:lstStyle/>
          <a:p>
            <a:r>
              <a:rPr lang="en-US" sz="4000" b="1" dirty="0"/>
              <a:t>Project Description</a:t>
            </a:r>
          </a:p>
        </p:txBody>
      </p:sp>
      <p:sp>
        <p:nvSpPr>
          <p:cNvPr id="3" name="Content Placeholder 2">
            <a:extLst>
              <a:ext uri="{FF2B5EF4-FFF2-40B4-BE49-F238E27FC236}">
                <a16:creationId xmlns:a16="http://schemas.microsoft.com/office/drawing/2014/main" id="{2F1B5306-D016-F184-073B-91DDC8889BB6}"/>
              </a:ext>
            </a:extLst>
          </p:cNvPr>
          <p:cNvSpPr>
            <a:spLocks noGrp="1"/>
          </p:cNvSpPr>
          <p:nvPr>
            <p:ph idx="1"/>
          </p:nvPr>
        </p:nvSpPr>
        <p:spPr>
          <a:xfrm>
            <a:off x="594109" y="2121763"/>
            <a:ext cx="6620505" cy="3773010"/>
          </a:xfrm>
        </p:spPr>
        <p:txBody>
          <a:bodyPr>
            <a:normAutofit/>
          </a:bodyPr>
          <a:lstStyle/>
          <a:p>
            <a:pPr marL="0" indent="0">
              <a:buNone/>
            </a:pPr>
            <a:r>
              <a:rPr lang="en-US" sz="2400" dirty="0"/>
              <a:t>The “</a:t>
            </a:r>
            <a:r>
              <a:rPr lang="en-US" sz="2400" dirty="0" err="1"/>
              <a:t>EasyWay</a:t>
            </a:r>
            <a:r>
              <a:rPr lang="en-US" sz="2400" dirty="0"/>
              <a:t>" web application aims to aggregate utility services such as beauty, electrical maintenance, home cleaning, pest control, etc. The application would enable the end-user to select their preferred service, book an appointment at a convenient time, pay the resultant charge and give feedback. The application aims to be a one-stop shop that caters to all the utility needs of the end user. Our product promises easy booking and cancellation without extra changes, and you can maintain your booked services in one place easily.</a:t>
            </a:r>
          </a:p>
          <a:p>
            <a:endParaRPr lang="en-US" sz="2400" b="1" dirty="0"/>
          </a:p>
          <a:p>
            <a:pPr marL="0" indent="0">
              <a:buNone/>
            </a:pPr>
            <a:endParaRPr lang="en-US" sz="2400" dirty="0"/>
          </a:p>
        </p:txBody>
      </p:sp>
    </p:spTree>
    <p:extLst>
      <p:ext uri="{BB962C8B-B14F-4D97-AF65-F5344CB8AC3E}">
        <p14:creationId xmlns:p14="http://schemas.microsoft.com/office/powerpoint/2010/main" val="32818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16F9-5324-AFC8-049A-F86D3E8E95C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dirty="0">
                <a:solidFill>
                  <a:schemeClr val="tx1"/>
                </a:solidFill>
                <a:latin typeface="+mj-lt"/>
                <a:ea typeface="+mj-ea"/>
                <a:cs typeface="+mj-cs"/>
              </a:rPr>
              <a:t>Personas</a:t>
            </a:r>
          </a:p>
        </p:txBody>
      </p:sp>
      <p:pic>
        <p:nvPicPr>
          <p:cNvPr id="17" name="Picture 16">
            <a:extLst>
              <a:ext uri="{FF2B5EF4-FFF2-40B4-BE49-F238E27FC236}">
                <a16:creationId xmlns:a16="http://schemas.microsoft.com/office/drawing/2014/main" id="{91DEFE32-0C2A-3E23-6CE6-A5681A533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373" y="408077"/>
            <a:ext cx="7970539" cy="5898198"/>
          </a:xfrm>
          <a:prstGeom prst="rect">
            <a:avLst/>
          </a:prstGeom>
        </p:spPr>
      </p:pic>
    </p:spTree>
    <p:extLst>
      <p:ext uri="{BB962C8B-B14F-4D97-AF65-F5344CB8AC3E}">
        <p14:creationId xmlns:p14="http://schemas.microsoft.com/office/powerpoint/2010/main" val="33067125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arrakeshVTI">
  <a:themeElements>
    <a:clrScheme name="AnalogousFromDarkSeedLeftStep">
      <a:dk1>
        <a:srgbClr val="000000"/>
      </a:dk1>
      <a:lt1>
        <a:srgbClr val="FFFFFF"/>
      </a:lt1>
      <a:dk2>
        <a:srgbClr val="301B28"/>
      </a:dk2>
      <a:lt2>
        <a:srgbClr val="F0F3F3"/>
      </a:lt2>
      <a:accent1>
        <a:srgbClr val="C34D66"/>
      </a:accent1>
      <a:accent2>
        <a:srgbClr val="B13B86"/>
      </a:accent2>
      <a:accent3>
        <a:srgbClr val="BE4DC3"/>
      </a:accent3>
      <a:accent4>
        <a:srgbClr val="7A3BB1"/>
      </a:accent4>
      <a:accent5>
        <a:srgbClr val="5B4DC3"/>
      </a:accent5>
      <a:accent6>
        <a:srgbClr val="3B5EB1"/>
      </a:accent6>
      <a:hlink>
        <a:srgbClr val="7757C7"/>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4138</TotalTime>
  <Words>1996</Words>
  <Application>Microsoft Macintosh PowerPoint</Application>
  <PresentationFormat>Widescreen</PresentationFormat>
  <Paragraphs>330</Paragraphs>
  <Slides>58</Slides>
  <Notes>0</Notes>
  <HiddenSlides>0</HiddenSlides>
  <MMClips>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58</vt:i4>
      </vt:variant>
    </vt:vector>
  </HeadingPairs>
  <TitlesOfParts>
    <vt:vector size="65" baseType="lpstr">
      <vt:lpstr>Arial</vt:lpstr>
      <vt:lpstr>Calibri</vt:lpstr>
      <vt:lpstr>Calibri Light</vt:lpstr>
      <vt:lpstr>Goudy Old Style</vt:lpstr>
      <vt:lpstr>Sitka Subheading</vt:lpstr>
      <vt:lpstr>MarrakeshVTI</vt:lpstr>
      <vt:lpstr>Office Theme</vt:lpstr>
      <vt:lpstr>EasyWay</vt:lpstr>
      <vt:lpstr>Agenda</vt:lpstr>
      <vt:lpstr>Agenda</vt:lpstr>
      <vt:lpstr>Professor Feedback from the previous deliverable</vt:lpstr>
      <vt:lpstr>Team Member Roles</vt:lpstr>
      <vt:lpstr>Team Member Roles</vt:lpstr>
      <vt:lpstr>Problem Statement</vt:lpstr>
      <vt:lpstr>Project Description</vt:lpstr>
      <vt:lpstr>Personas</vt:lpstr>
      <vt:lpstr>Persona 1</vt:lpstr>
      <vt:lpstr>Persona 2</vt:lpstr>
      <vt:lpstr>Persona 3</vt:lpstr>
      <vt:lpstr>MVP (Minimum Viable Product)</vt:lpstr>
      <vt:lpstr>Minimum Viable Product (MVP)</vt:lpstr>
      <vt:lpstr>Minimal Viable Product (MVP)</vt:lpstr>
      <vt:lpstr>Technologies</vt:lpstr>
      <vt:lpstr>Architecture Diagram</vt:lpstr>
      <vt:lpstr>Conceptual Architecture Diagram</vt:lpstr>
      <vt:lpstr>ERD Diagram</vt:lpstr>
      <vt:lpstr>User Sequence Diagram</vt:lpstr>
      <vt:lpstr>Dataflow Diagram Level 0</vt:lpstr>
      <vt:lpstr>Sprint 3 Recap</vt:lpstr>
      <vt:lpstr>Homepage </vt:lpstr>
      <vt:lpstr>Service Catalog</vt:lpstr>
      <vt:lpstr>Customer Profile Page</vt:lpstr>
      <vt:lpstr>Sprint 3 vs Sprint 4</vt:lpstr>
      <vt:lpstr>Product Backlog</vt:lpstr>
      <vt:lpstr>Sprint Summary</vt:lpstr>
      <vt:lpstr>Sprint 1</vt:lpstr>
      <vt:lpstr>Sprint 2</vt:lpstr>
      <vt:lpstr>Sprint 3</vt:lpstr>
      <vt:lpstr>Sprint 4 Backlog / Sprint Backlog </vt:lpstr>
      <vt:lpstr>User Stories and Acceptance Criteria</vt:lpstr>
      <vt:lpstr>PowerPoint Presentation</vt:lpstr>
      <vt:lpstr>Testcases</vt:lpstr>
      <vt:lpstr>Integration Testing on MVP</vt:lpstr>
      <vt:lpstr>Stories Completed and Stories not completed</vt:lpstr>
      <vt:lpstr>Metrics</vt:lpstr>
      <vt:lpstr>Team Velocity Chart</vt:lpstr>
      <vt:lpstr>Team History Velocity</vt:lpstr>
      <vt:lpstr>Burndown Chart</vt:lpstr>
      <vt:lpstr>Committed / Completed Ratio</vt:lpstr>
      <vt:lpstr>Retrospective</vt:lpstr>
      <vt:lpstr>What Went Well</vt:lpstr>
      <vt:lpstr>What Needs Improvement</vt:lpstr>
      <vt:lpstr>Next Steps</vt:lpstr>
      <vt:lpstr>Sprint 5</vt:lpstr>
      <vt:lpstr>Project Demo Sprint 4</vt:lpstr>
      <vt:lpstr>Slides App Screenshot</vt:lpstr>
      <vt:lpstr>Booking Page</vt:lpstr>
      <vt:lpstr>Cancel Booking</vt:lpstr>
      <vt:lpstr>Navigation Bar</vt:lpstr>
      <vt:lpstr>Booking Page</vt:lpstr>
      <vt:lpstr>Slides for API</vt:lpstr>
      <vt:lpstr>PowerPoint Presentation</vt:lpstr>
      <vt:lpstr>Live Application Demo</vt:lpstr>
      <vt:lpstr>Live Application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Sharma, Mr. Kshitij</cp:lastModifiedBy>
  <cp:revision>9</cp:revision>
  <dcterms:created xsi:type="dcterms:W3CDTF">2022-12-07T20:15:24Z</dcterms:created>
  <dcterms:modified xsi:type="dcterms:W3CDTF">2022-12-21T17:35:54Z</dcterms:modified>
</cp:coreProperties>
</file>